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50" r:id="rId3"/>
    <p:sldMasterId id="2147483662" r:id="rId4"/>
    <p:sldMasterId id="2147483674" r:id="rId5"/>
    <p:sldMasterId id="2147483686" r:id="rId6"/>
  </p:sldMasterIdLst>
  <p:notesMasterIdLst>
    <p:notesMasterId r:id="rId25"/>
  </p:notesMasterIdLst>
  <p:sldIdLst>
    <p:sldId id="275" r:id="rId7"/>
    <p:sldId id="280" r:id="rId8"/>
    <p:sldId id="281" r:id="rId9"/>
    <p:sldId id="283" r:id="rId10"/>
    <p:sldId id="276" r:id="rId11"/>
    <p:sldId id="287" r:id="rId12"/>
    <p:sldId id="288" r:id="rId13"/>
    <p:sldId id="261" r:id="rId14"/>
    <p:sldId id="278" r:id="rId15"/>
    <p:sldId id="258" r:id="rId16"/>
    <p:sldId id="262" r:id="rId17"/>
    <p:sldId id="285" r:id="rId18"/>
    <p:sldId id="286" r:id="rId19"/>
    <p:sldId id="279" r:id="rId20"/>
    <p:sldId id="289" r:id="rId21"/>
    <p:sldId id="277" r:id="rId22"/>
    <p:sldId id="274" r:id="rId23"/>
    <p:sldId id="290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64509" autoAdjust="0"/>
  </p:normalViewPr>
  <p:slideViewPr>
    <p:cSldViewPr>
      <p:cViewPr varScale="1">
        <p:scale>
          <a:sx n="66" d="100"/>
          <a:sy n="66" d="100"/>
        </p:scale>
        <p:origin x="-103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32E01-125E-4B4B-AC91-0ECD91D60DA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730951-7A8E-4E6E-8C15-5D8FCD29687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ЦИВИЛИЗАЦИЯ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51414AD-C9EE-45DA-B3E2-C7CA7A32ABE5}" type="parTrans" cxnId="{A862AC75-89C6-4EDC-A643-8722E747B4E5}">
      <dgm:prSet/>
      <dgm:spPr/>
      <dgm:t>
        <a:bodyPr/>
        <a:lstStyle/>
        <a:p>
          <a:endParaRPr lang="ru-RU"/>
        </a:p>
      </dgm:t>
    </dgm:pt>
    <dgm:pt modelId="{DA7DAE6E-3F05-43E8-B674-3EB873D0FE2D}" type="sibTrans" cxnId="{A862AC75-89C6-4EDC-A643-8722E747B4E5}">
      <dgm:prSet/>
      <dgm:spPr/>
      <dgm:t>
        <a:bodyPr/>
        <a:lstStyle/>
        <a:p>
          <a:endParaRPr lang="ru-RU"/>
        </a:p>
      </dgm:t>
    </dgm:pt>
    <dgm:pt modelId="{872EF632-9443-4BD1-8F23-93205B371E21}">
      <dgm:prSet phldrT="[Текст]"/>
      <dgm:spPr/>
      <dgm:t>
        <a:bodyPr/>
        <a:lstStyle/>
        <a:p>
          <a:r>
            <a:rPr lang="ru-RU" dirty="0" smtClean="0"/>
            <a:t>ПРОИЗВОДИТ ОТХОДЫ</a:t>
          </a:r>
          <a:endParaRPr lang="ru-RU" dirty="0"/>
        </a:p>
      </dgm:t>
    </dgm:pt>
    <dgm:pt modelId="{97BA4141-0FE7-462E-BBB8-52DB1428CA1C}" type="parTrans" cxnId="{FA67077C-B32E-4A3D-B390-671B37F6E02A}">
      <dgm:prSet/>
      <dgm:spPr/>
      <dgm:t>
        <a:bodyPr/>
        <a:lstStyle/>
        <a:p>
          <a:endParaRPr lang="ru-RU"/>
        </a:p>
      </dgm:t>
    </dgm:pt>
    <dgm:pt modelId="{8811C315-2D5A-412E-B512-EBD54284A109}" type="sibTrans" cxnId="{FA67077C-B32E-4A3D-B390-671B37F6E02A}">
      <dgm:prSet/>
      <dgm:spPr/>
      <dgm:t>
        <a:bodyPr/>
        <a:lstStyle/>
        <a:p>
          <a:endParaRPr lang="ru-RU"/>
        </a:p>
      </dgm:t>
    </dgm:pt>
    <dgm:pt modelId="{4AB10CFF-241A-44B9-A8F4-09C9D28586AE}">
      <dgm:prSet phldrT="[Текст]"/>
      <dgm:spPr/>
      <dgm:t>
        <a:bodyPr/>
        <a:lstStyle/>
        <a:p>
          <a:r>
            <a:rPr lang="ru-RU" dirty="0" smtClean="0"/>
            <a:t>ПОТРЕБЛЯЕТ РЕСУРСЫ ПЛАНТЕЫ</a:t>
          </a:r>
          <a:endParaRPr lang="ru-RU" dirty="0"/>
        </a:p>
      </dgm:t>
    </dgm:pt>
    <dgm:pt modelId="{DD1AAB48-F182-46A4-BCA9-9914CA2C6FAC}" type="parTrans" cxnId="{48FBA977-B1BC-4787-94D3-C41AE59D60D3}">
      <dgm:prSet/>
      <dgm:spPr/>
      <dgm:t>
        <a:bodyPr/>
        <a:lstStyle/>
        <a:p>
          <a:endParaRPr lang="ru-RU"/>
        </a:p>
      </dgm:t>
    </dgm:pt>
    <dgm:pt modelId="{02CF74C8-FF0B-49B3-88F3-7367DAD72787}" type="sibTrans" cxnId="{48FBA977-B1BC-4787-94D3-C41AE59D60D3}">
      <dgm:prSet/>
      <dgm:spPr/>
      <dgm:t>
        <a:bodyPr/>
        <a:lstStyle/>
        <a:p>
          <a:endParaRPr lang="ru-RU"/>
        </a:p>
      </dgm:t>
    </dgm:pt>
    <dgm:pt modelId="{CDE27C74-4F16-4F54-9070-821E9A6B8FDF}" type="pres">
      <dgm:prSet presAssocID="{8E132E01-125E-4B4B-AC91-0ECD91D60D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CCC67A-F239-4136-A59F-7DA4DE6FB975}" type="pres">
      <dgm:prSet presAssocID="{09730951-7A8E-4E6E-8C15-5D8FCD296874}" presName="node" presStyleLbl="node1" presStyleIdx="0" presStyleCnt="3" custRadScaleRad="181381" custRadScaleInc="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68840-32E9-426F-975E-EF847C1689F4}" type="pres">
      <dgm:prSet presAssocID="{DA7DAE6E-3F05-43E8-B674-3EB873D0FE2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FB726D3-B65B-4899-A3B4-A8EEC0F66BEA}" type="pres">
      <dgm:prSet presAssocID="{DA7DAE6E-3F05-43E8-B674-3EB873D0FE2D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057CBC3-869E-4D9C-A3EC-EA7466685DD5}" type="pres">
      <dgm:prSet presAssocID="{872EF632-9443-4BD1-8F23-93205B371E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C732-DC35-4AD4-8EC9-5E25595D78C3}" type="pres">
      <dgm:prSet presAssocID="{8811C315-2D5A-412E-B512-EBD54284A10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5EF7E6E-BDFF-4FA2-8519-7AFA8872F8DD}" type="pres">
      <dgm:prSet presAssocID="{8811C315-2D5A-412E-B512-EBD54284A10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7E12EFA-1915-4A25-B8BC-4AB3953C3DFA}" type="pres">
      <dgm:prSet presAssocID="{4AB10CFF-241A-44B9-A8F4-09C9D28586A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8611C-A9C8-407F-8DA4-9334A5D5EB19}" type="pres">
      <dgm:prSet presAssocID="{02CF74C8-FF0B-49B3-88F3-7367DAD7278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6CB0936-F6E8-4DB0-8029-D5AB03749520}" type="pres">
      <dgm:prSet presAssocID="{02CF74C8-FF0B-49B3-88F3-7367DAD72787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3F066B0-80B8-48CD-9A9E-E4FDC2255CD0}" type="presOf" srcId="{DA7DAE6E-3F05-43E8-B674-3EB873D0FE2D}" destId="{8FB726D3-B65B-4899-A3B4-A8EEC0F66BEA}" srcOrd="1" destOrd="0" presId="urn:microsoft.com/office/officeart/2005/8/layout/cycle7"/>
    <dgm:cxn modelId="{1C1ED03F-C955-49EB-AD06-77E436537955}" type="presOf" srcId="{02CF74C8-FF0B-49B3-88F3-7367DAD72787}" destId="{96CB0936-F6E8-4DB0-8029-D5AB03749520}" srcOrd="1" destOrd="0" presId="urn:microsoft.com/office/officeart/2005/8/layout/cycle7"/>
    <dgm:cxn modelId="{47B97FBD-D366-49F7-9958-BD2976804B41}" type="presOf" srcId="{872EF632-9443-4BD1-8F23-93205B371E21}" destId="{F057CBC3-869E-4D9C-A3EC-EA7466685DD5}" srcOrd="0" destOrd="0" presId="urn:microsoft.com/office/officeart/2005/8/layout/cycle7"/>
    <dgm:cxn modelId="{A862AC75-89C6-4EDC-A643-8722E747B4E5}" srcId="{8E132E01-125E-4B4B-AC91-0ECD91D60DA8}" destId="{09730951-7A8E-4E6E-8C15-5D8FCD296874}" srcOrd="0" destOrd="0" parTransId="{651414AD-C9EE-45DA-B3E2-C7CA7A32ABE5}" sibTransId="{DA7DAE6E-3F05-43E8-B674-3EB873D0FE2D}"/>
    <dgm:cxn modelId="{FA67077C-B32E-4A3D-B390-671B37F6E02A}" srcId="{8E132E01-125E-4B4B-AC91-0ECD91D60DA8}" destId="{872EF632-9443-4BD1-8F23-93205B371E21}" srcOrd="1" destOrd="0" parTransId="{97BA4141-0FE7-462E-BBB8-52DB1428CA1C}" sibTransId="{8811C315-2D5A-412E-B512-EBD54284A109}"/>
    <dgm:cxn modelId="{9DEAE3A0-DDDA-4357-BEC2-6860F4B5B01A}" type="presOf" srcId="{DA7DAE6E-3F05-43E8-B674-3EB873D0FE2D}" destId="{9DC68840-32E9-426F-975E-EF847C1689F4}" srcOrd="0" destOrd="0" presId="urn:microsoft.com/office/officeart/2005/8/layout/cycle7"/>
    <dgm:cxn modelId="{4B7C8793-1586-4B75-8921-5029025D2F9B}" type="presOf" srcId="{09730951-7A8E-4E6E-8C15-5D8FCD296874}" destId="{7DCCC67A-F239-4136-A59F-7DA4DE6FB975}" srcOrd="0" destOrd="0" presId="urn:microsoft.com/office/officeart/2005/8/layout/cycle7"/>
    <dgm:cxn modelId="{15AE4218-41D5-4BBD-8B61-C8A5FED1ADD9}" type="presOf" srcId="{8E132E01-125E-4B4B-AC91-0ECD91D60DA8}" destId="{CDE27C74-4F16-4F54-9070-821E9A6B8FDF}" srcOrd="0" destOrd="0" presId="urn:microsoft.com/office/officeart/2005/8/layout/cycle7"/>
    <dgm:cxn modelId="{48FBA977-B1BC-4787-94D3-C41AE59D60D3}" srcId="{8E132E01-125E-4B4B-AC91-0ECD91D60DA8}" destId="{4AB10CFF-241A-44B9-A8F4-09C9D28586AE}" srcOrd="2" destOrd="0" parTransId="{DD1AAB48-F182-46A4-BCA9-9914CA2C6FAC}" sibTransId="{02CF74C8-FF0B-49B3-88F3-7367DAD72787}"/>
    <dgm:cxn modelId="{514E63B8-67BB-4D50-ADCC-E7C11D516AC0}" type="presOf" srcId="{02CF74C8-FF0B-49B3-88F3-7367DAD72787}" destId="{4D98611C-A9C8-407F-8DA4-9334A5D5EB19}" srcOrd="0" destOrd="0" presId="urn:microsoft.com/office/officeart/2005/8/layout/cycle7"/>
    <dgm:cxn modelId="{7183B180-A2BB-4812-9BD7-275F6E6DDE69}" type="presOf" srcId="{4AB10CFF-241A-44B9-A8F4-09C9D28586AE}" destId="{D7E12EFA-1915-4A25-B8BC-4AB3953C3DFA}" srcOrd="0" destOrd="0" presId="urn:microsoft.com/office/officeart/2005/8/layout/cycle7"/>
    <dgm:cxn modelId="{44F7B1FC-07B6-434E-B6AF-5A6BBFA2A010}" type="presOf" srcId="{8811C315-2D5A-412E-B512-EBD54284A109}" destId="{35EF7E6E-BDFF-4FA2-8519-7AFA8872F8DD}" srcOrd="1" destOrd="0" presId="urn:microsoft.com/office/officeart/2005/8/layout/cycle7"/>
    <dgm:cxn modelId="{5EAB7FEA-9E12-4361-AB05-1D73CE8AA396}" type="presOf" srcId="{8811C315-2D5A-412E-B512-EBD54284A109}" destId="{1007C732-DC35-4AD4-8EC9-5E25595D78C3}" srcOrd="0" destOrd="0" presId="urn:microsoft.com/office/officeart/2005/8/layout/cycle7"/>
    <dgm:cxn modelId="{DBC0143B-3AA9-42D0-9F15-825A762E44A4}" type="presParOf" srcId="{CDE27C74-4F16-4F54-9070-821E9A6B8FDF}" destId="{7DCCC67A-F239-4136-A59F-7DA4DE6FB975}" srcOrd="0" destOrd="0" presId="urn:microsoft.com/office/officeart/2005/8/layout/cycle7"/>
    <dgm:cxn modelId="{0C7EC8E6-5C2F-46E8-B0DB-00063E96AEBF}" type="presParOf" srcId="{CDE27C74-4F16-4F54-9070-821E9A6B8FDF}" destId="{9DC68840-32E9-426F-975E-EF847C1689F4}" srcOrd="1" destOrd="0" presId="urn:microsoft.com/office/officeart/2005/8/layout/cycle7"/>
    <dgm:cxn modelId="{5713D69A-2BA4-4B4F-906C-5B25A8ABEF60}" type="presParOf" srcId="{9DC68840-32E9-426F-975E-EF847C1689F4}" destId="{8FB726D3-B65B-4899-A3B4-A8EEC0F66BEA}" srcOrd="0" destOrd="0" presId="urn:microsoft.com/office/officeart/2005/8/layout/cycle7"/>
    <dgm:cxn modelId="{8294C75C-DBC6-46B9-83C0-F6DF3A101C3F}" type="presParOf" srcId="{CDE27C74-4F16-4F54-9070-821E9A6B8FDF}" destId="{F057CBC3-869E-4D9C-A3EC-EA7466685DD5}" srcOrd="2" destOrd="0" presId="urn:microsoft.com/office/officeart/2005/8/layout/cycle7"/>
    <dgm:cxn modelId="{195E5B8B-C505-424E-9AD8-3F23E9E6F229}" type="presParOf" srcId="{CDE27C74-4F16-4F54-9070-821E9A6B8FDF}" destId="{1007C732-DC35-4AD4-8EC9-5E25595D78C3}" srcOrd="3" destOrd="0" presId="urn:microsoft.com/office/officeart/2005/8/layout/cycle7"/>
    <dgm:cxn modelId="{766F12BE-65AC-4E71-A935-ADBCAC75D56B}" type="presParOf" srcId="{1007C732-DC35-4AD4-8EC9-5E25595D78C3}" destId="{35EF7E6E-BDFF-4FA2-8519-7AFA8872F8DD}" srcOrd="0" destOrd="0" presId="urn:microsoft.com/office/officeart/2005/8/layout/cycle7"/>
    <dgm:cxn modelId="{7872AEC4-67BC-4F34-A256-3CFFEDBA07F8}" type="presParOf" srcId="{CDE27C74-4F16-4F54-9070-821E9A6B8FDF}" destId="{D7E12EFA-1915-4A25-B8BC-4AB3953C3DFA}" srcOrd="4" destOrd="0" presId="urn:microsoft.com/office/officeart/2005/8/layout/cycle7"/>
    <dgm:cxn modelId="{EBADB82F-AF11-4B06-AED5-F38C607D9996}" type="presParOf" srcId="{CDE27C74-4F16-4F54-9070-821E9A6B8FDF}" destId="{4D98611C-A9C8-407F-8DA4-9334A5D5EB19}" srcOrd="5" destOrd="0" presId="urn:microsoft.com/office/officeart/2005/8/layout/cycle7"/>
    <dgm:cxn modelId="{CFDC16C8-1C9B-4FF0-A5F6-F16025EA51D4}" type="presParOf" srcId="{4D98611C-A9C8-407F-8DA4-9334A5D5EB19}" destId="{96CB0936-F6E8-4DB0-8029-D5AB0374952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E75175-4308-4BCB-909D-AA3F185EF61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033A2-0A23-45FF-B6A4-8FB1BB995A68}">
      <dgm:prSet phldrT="[Текст]"/>
      <dgm:spPr/>
      <dgm:t>
        <a:bodyPr/>
        <a:lstStyle/>
        <a:p>
          <a:r>
            <a:rPr lang="ru-RU" dirty="0" smtClean="0"/>
            <a:t>Виды экоследа человека</a:t>
          </a:r>
          <a:endParaRPr lang="ru-RU" dirty="0"/>
        </a:p>
      </dgm:t>
    </dgm:pt>
    <dgm:pt modelId="{B2E61B21-C308-4DAD-BEE2-5DBB0E7C74FA}" type="parTrans" cxnId="{1BE2FA77-C34D-4C00-A87D-A4CBA0FDCDBE}">
      <dgm:prSet/>
      <dgm:spPr/>
      <dgm:t>
        <a:bodyPr/>
        <a:lstStyle/>
        <a:p>
          <a:endParaRPr lang="ru-RU"/>
        </a:p>
      </dgm:t>
    </dgm:pt>
    <dgm:pt modelId="{FF5C3349-C71C-42A5-B1A0-C2320829A0E6}" type="sibTrans" cxnId="{1BE2FA77-C34D-4C00-A87D-A4CBA0FDCDBE}">
      <dgm:prSet/>
      <dgm:spPr/>
      <dgm:t>
        <a:bodyPr/>
        <a:lstStyle/>
        <a:p>
          <a:endParaRPr lang="ru-RU"/>
        </a:p>
      </dgm:t>
    </dgm:pt>
    <dgm:pt modelId="{B05578C7-332C-4288-A29B-153C1B1FFCE1}">
      <dgm:prSet phldrT="[Текст]"/>
      <dgm:spPr/>
      <dgm:t>
        <a:bodyPr/>
        <a:lstStyle/>
        <a:p>
          <a:r>
            <a:rPr lang="ru-RU" dirty="0" smtClean="0"/>
            <a:t>След потребления</a:t>
          </a:r>
          <a:endParaRPr lang="ru-RU" dirty="0"/>
        </a:p>
      </dgm:t>
    </dgm:pt>
    <dgm:pt modelId="{9D03F65A-C7A9-4834-87A6-70E54E9CD45D}" type="parTrans" cxnId="{FB5D404B-2DD5-4561-9DDE-B0B1099DB448}">
      <dgm:prSet/>
      <dgm:spPr/>
      <dgm:t>
        <a:bodyPr/>
        <a:lstStyle/>
        <a:p>
          <a:endParaRPr lang="ru-RU"/>
        </a:p>
      </dgm:t>
    </dgm:pt>
    <dgm:pt modelId="{F682B1AF-2963-45FD-B0EE-8DA1A5A5748E}" type="sibTrans" cxnId="{FB5D404B-2DD5-4561-9DDE-B0B1099DB448}">
      <dgm:prSet/>
      <dgm:spPr/>
      <dgm:t>
        <a:bodyPr/>
        <a:lstStyle/>
        <a:p>
          <a:endParaRPr lang="ru-RU"/>
        </a:p>
      </dgm:t>
    </dgm:pt>
    <dgm:pt modelId="{D97C9D8E-3D4D-4515-B9CF-A4B323ED695D}">
      <dgm:prSet phldrT="[Текст]"/>
      <dgm:spPr/>
      <dgm:t>
        <a:bodyPr/>
        <a:lstStyle/>
        <a:p>
          <a:r>
            <a:rPr lang="ru-RU" dirty="0" smtClean="0"/>
            <a:t>След от работы промышленных предприятий</a:t>
          </a:r>
          <a:endParaRPr lang="ru-RU" dirty="0"/>
        </a:p>
      </dgm:t>
    </dgm:pt>
    <dgm:pt modelId="{64825C1A-9739-4931-8FB7-4494E1668860}" type="parTrans" cxnId="{3010063A-5504-4E17-80D3-8FEBC0452942}">
      <dgm:prSet/>
      <dgm:spPr/>
      <dgm:t>
        <a:bodyPr/>
        <a:lstStyle/>
        <a:p>
          <a:endParaRPr lang="ru-RU"/>
        </a:p>
      </dgm:t>
    </dgm:pt>
    <dgm:pt modelId="{DBD590B5-D9EF-4581-92F0-19C61D0BB064}" type="sibTrans" cxnId="{3010063A-5504-4E17-80D3-8FEBC0452942}">
      <dgm:prSet/>
      <dgm:spPr/>
      <dgm:t>
        <a:bodyPr/>
        <a:lstStyle/>
        <a:p>
          <a:endParaRPr lang="ru-RU"/>
        </a:p>
      </dgm:t>
    </dgm:pt>
    <dgm:pt modelId="{41288B95-4CFC-4654-8666-3767CE12A995}">
      <dgm:prSet phldrT="[Текст]"/>
      <dgm:spPr/>
      <dgm:t>
        <a:bodyPr/>
        <a:lstStyle/>
        <a:p>
          <a:r>
            <a:rPr lang="ru-RU" dirty="0" smtClean="0"/>
            <a:t>След торговли</a:t>
          </a:r>
          <a:endParaRPr lang="ru-RU" dirty="0"/>
        </a:p>
      </dgm:t>
    </dgm:pt>
    <dgm:pt modelId="{D0489D85-7C9F-404B-BBD0-3D685A2A2DCC}" type="parTrans" cxnId="{A85CBE75-4278-4D64-8C76-0A6E9E69905E}">
      <dgm:prSet/>
      <dgm:spPr/>
      <dgm:t>
        <a:bodyPr/>
        <a:lstStyle/>
        <a:p>
          <a:endParaRPr lang="ru-RU"/>
        </a:p>
      </dgm:t>
    </dgm:pt>
    <dgm:pt modelId="{A38D7A2E-115A-430C-ACF6-481775A89A0B}" type="sibTrans" cxnId="{A85CBE75-4278-4D64-8C76-0A6E9E69905E}">
      <dgm:prSet/>
      <dgm:spPr/>
      <dgm:t>
        <a:bodyPr/>
        <a:lstStyle/>
        <a:p>
          <a:endParaRPr lang="ru-RU"/>
        </a:p>
      </dgm:t>
    </dgm:pt>
    <dgm:pt modelId="{619EED61-9F2B-487D-B70E-4EFCC57F7899}" type="pres">
      <dgm:prSet presAssocID="{D1E75175-4308-4BCB-909D-AA3F185EF6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C1CEF-3768-4006-8557-929501778234}" type="pres">
      <dgm:prSet presAssocID="{EED033A2-0A23-45FF-B6A4-8FB1BB995A68}" presName="root1" presStyleCnt="0"/>
      <dgm:spPr/>
    </dgm:pt>
    <dgm:pt modelId="{29F25AA2-1823-4C48-922A-136C9595512E}" type="pres">
      <dgm:prSet presAssocID="{EED033A2-0A23-45FF-B6A4-8FB1BB995A68}" presName="LevelOneTextNode" presStyleLbl="node0" presStyleIdx="0" presStyleCnt="1" custLinFactNeighborX="-28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95A915-3179-43FA-BA78-97F02BE80845}" type="pres">
      <dgm:prSet presAssocID="{EED033A2-0A23-45FF-B6A4-8FB1BB995A68}" presName="level2hierChild" presStyleCnt="0"/>
      <dgm:spPr/>
    </dgm:pt>
    <dgm:pt modelId="{17AA3648-1A3D-425A-9F6C-64A965394C52}" type="pres">
      <dgm:prSet presAssocID="{9D03F65A-C7A9-4834-87A6-70E54E9CD45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4A2DA79-80FA-4ABD-A1E4-63BB5BCE4FFE}" type="pres">
      <dgm:prSet presAssocID="{9D03F65A-C7A9-4834-87A6-70E54E9CD45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CD4A326-5972-4E2B-9104-FD11E0C06BFF}" type="pres">
      <dgm:prSet presAssocID="{B05578C7-332C-4288-A29B-153C1B1FFCE1}" presName="root2" presStyleCnt="0"/>
      <dgm:spPr/>
    </dgm:pt>
    <dgm:pt modelId="{25F443E5-8A40-4DBB-AF07-8D2576EDD022}" type="pres">
      <dgm:prSet presAssocID="{B05578C7-332C-4288-A29B-153C1B1FFCE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4B079-683E-4086-A378-4C5F70440422}" type="pres">
      <dgm:prSet presAssocID="{B05578C7-332C-4288-A29B-153C1B1FFCE1}" presName="level3hierChild" presStyleCnt="0"/>
      <dgm:spPr/>
    </dgm:pt>
    <dgm:pt modelId="{4FF9C5B2-6841-4930-883A-458A39D19953}" type="pres">
      <dgm:prSet presAssocID="{64825C1A-9739-4931-8FB7-4494E1668860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AF11BCC-7867-4633-8CA4-545089390F0C}" type="pres">
      <dgm:prSet presAssocID="{64825C1A-9739-4931-8FB7-4494E1668860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6F7873D-9BBD-4E38-A975-F78053D1FE80}" type="pres">
      <dgm:prSet presAssocID="{D97C9D8E-3D4D-4515-B9CF-A4B323ED695D}" presName="root2" presStyleCnt="0"/>
      <dgm:spPr/>
    </dgm:pt>
    <dgm:pt modelId="{543F6ED7-B541-4CD5-B955-4E93A52BE9CA}" type="pres">
      <dgm:prSet presAssocID="{D97C9D8E-3D4D-4515-B9CF-A4B323ED695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A16B35-0CBC-49DD-A5D7-E3BE68ED1E14}" type="pres">
      <dgm:prSet presAssocID="{D97C9D8E-3D4D-4515-B9CF-A4B323ED695D}" presName="level3hierChild" presStyleCnt="0"/>
      <dgm:spPr/>
    </dgm:pt>
    <dgm:pt modelId="{80B2D4DA-ACC3-43B2-B1AD-B1C7175B99B4}" type="pres">
      <dgm:prSet presAssocID="{D0489D85-7C9F-404B-BBD0-3D685A2A2DCC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3A410E5-C589-418D-8B9E-9D3B459C52A8}" type="pres">
      <dgm:prSet presAssocID="{D0489D85-7C9F-404B-BBD0-3D685A2A2DCC}" presName="connTx" presStyleLbl="parChTrans1D2" presStyleIdx="2" presStyleCnt="3"/>
      <dgm:spPr/>
      <dgm:t>
        <a:bodyPr/>
        <a:lstStyle/>
        <a:p>
          <a:endParaRPr lang="ru-RU"/>
        </a:p>
      </dgm:t>
    </dgm:pt>
    <dgm:pt modelId="{6B1D5F2D-F9E3-4985-BD72-1A57331CE6CA}" type="pres">
      <dgm:prSet presAssocID="{41288B95-4CFC-4654-8666-3767CE12A995}" presName="root2" presStyleCnt="0"/>
      <dgm:spPr/>
    </dgm:pt>
    <dgm:pt modelId="{2744FF5D-6510-4C1C-810C-E0682F18A692}" type="pres">
      <dgm:prSet presAssocID="{41288B95-4CFC-4654-8666-3767CE12A99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DC87C-C908-45F3-A286-328F28EF553E}" type="pres">
      <dgm:prSet presAssocID="{41288B95-4CFC-4654-8666-3767CE12A995}" presName="level3hierChild" presStyleCnt="0"/>
      <dgm:spPr/>
    </dgm:pt>
  </dgm:ptLst>
  <dgm:cxnLst>
    <dgm:cxn modelId="{1BE2FA77-C34D-4C00-A87D-A4CBA0FDCDBE}" srcId="{D1E75175-4308-4BCB-909D-AA3F185EF61C}" destId="{EED033A2-0A23-45FF-B6A4-8FB1BB995A68}" srcOrd="0" destOrd="0" parTransId="{B2E61B21-C308-4DAD-BEE2-5DBB0E7C74FA}" sibTransId="{FF5C3349-C71C-42A5-B1A0-C2320829A0E6}"/>
    <dgm:cxn modelId="{20F48774-9E35-4A70-B8C8-CE4A270E1DD9}" type="presOf" srcId="{D0489D85-7C9F-404B-BBD0-3D685A2A2DCC}" destId="{83A410E5-C589-418D-8B9E-9D3B459C52A8}" srcOrd="1" destOrd="0" presId="urn:microsoft.com/office/officeart/2008/layout/HorizontalMultiLevelHierarchy"/>
    <dgm:cxn modelId="{A85CBE75-4278-4D64-8C76-0A6E9E69905E}" srcId="{EED033A2-0A23-45FF-B6A4-8FB1BB995A68}" destId="{41288B95-4CFC-4654-8666-3767CE12A995}" srcOrd="2" destOrd="0" parTransId="{D0489D85-7C9F-404B-BBD0-3D685A2A2DCC}" sibTransId="{A38D7A2E-115A-430C-ACF6-481775A89A0B}"/>
    <dgm:cxn modelId="{BEAD8A30-1456-4468-8A3B-AE930107C3B5}" type="presOf" srcId="{B05578C7-332C-4288-A29B-153C1B1FFCE1}" destId="{25F443E5-8A40-4DBB-AF07-8D2576EDD022}" srcOrd="0" destOrd="0" presId="urn:microsoft.com/office/officeart/2008/layout/HorizontalMultiLevelHierarchy"/>
    <dgm:cxn modelId="{51ED85A4-9E19-41AB-B25C-A54BB8AB5FAA}" type="presOf" srcId="{D97C9D8E-3D4D-4515-B9CF-A4B323ED695D}" destId="{543F6ED7-B541-4CD5-B955-4E93A52BE9CA}" srcOrd="0" destOrd="0" presId="urn:microsoft.com/office/officeart/2008/layout/HorizontalMultiLevelHierarchy"/>
    <dgm:cxn modelId="{DFE8D946-EC8C-488C-8581-82CB243387BB}" type="presOf" srcId="{9D03F65A-C7A9-4834-87A6-70E54E9CD45D}" destId="{17AA3648-1A3D-425A-9F6C-64A965394C52}" srcOrd="0" destOrd="0" presId="urn:microsoft.com/office/officeart/2008/layout/HorizontalMultiLevelHierarchy"/>
    <dgm:cxn modelId="{3010063A-5504-4E17-80D3-8FEBC0452942}" srcId="{EED033A2-0A23-45FF-B6A4-8FB1BB995A68}" destId="{D97C9D8E-3D4D-4515-B9CF-A4B323ED695D}" srcOrd="1" destOrd="0" parTransId="{64825C1A-9739-4931-8FB7-4494E1668860}" sibTransId="{DBD590B5-D9EF-4581-92F0-19C61D0BB064}"/>
    <dgm:cxn modelId="{45585562-B7C4-4615-B089-67806ADE3CEF}" type="presOf" srcId="{D0489D85-7C9F-404B-BBD0-3D685A2A2DCC}" destId="{80B2D4DA-ACC3-43B2-B1AD-B1C7175B99B4}" srcOrd="0" destOrd="0" presId="urn:microsoft.com/office/officeart/2008/layout/HorizontalMultiLevelHierarchy"/>
    <dgm:cxn modelId="{26BCB197-6FC8-46D7-9DF4-FEAA274D4188}" type="presOf" srcId="{9D03F65A-C7A9-4834-87A6-70E54E9CD45D}" destId="{34A2DA79-80FA-4ABD-A1E4-63BB5BCE4FFE}" srcOrd="1" destOrd="0" presId="urn:microsoft.com/office/officeart/2008/layout/HorizontalMultiLevelHierarchy"/>
    <dgm:cxn modelId="{E8992AC6-A2D4-454F-8FEF-C962B4F35862}" type="presOf" srcId="{64825C1A-9739-4931-8FB7-4494E1668860}" destId="{5AF11BCC-7867-4633-8CA4-545089390F0C}" srcOrd="1" destOrd="0" presId="urn:microsoft.com/office/officeart/2008/layout/HorizontalMultiLevelHierarchy"/>
    <dgm:cxn modelId="{FB5D404B-2DD5-4561-9DDE-B0B1099DB448}" srcId="{EED033A2-0A23-45FF-B6A4-8FB1BB995A68}" destId="{B05578C7-332C-4288-A29B-153C1B1FFCE1}" srcOrd="0" destOrd="0" parTransId="{9D03F65A-C7A9-4834-87A6-70E54E9CD45D}" sibTransId="{F682B1AF-2963-45FD-B0EE-8DA1A5A5748E}"/>
    <dgm:cxn modelId="{FF306363-6576-4F35-82E3-1A561D4950D5}" type="presOf" srcId="{D1E75175-4308-4BCB-909D-AA3F185EF61C}" destId="{619EED61-9F2B-487D-B70E-4EFCC57F7899}" srcOrd="0" destOrd="0" presId="urn:microsoft.com/office/officeart/2008/layout/HorizontalMultiLevelHierarchy"/>
    <dgm:cxn modelId="{A69F5AB0-5BCC-4D6E-AEB6-FB549AF841C6}" type="presOf" srcId="{64825C1A-9739-4931-8FB7-4494E1668860}" destId="{4FF9C5B2-6841-4930-883A-458A39D19953}" srcOrd="0" destOrd="0" presId="urn:microsoft.com/office/officeart/2008/layout/HorizontalMultiLevelHierarchy"/>
    <dgm:cxn modelId="{699C69CD-14A8-46A9-BAD2-1C4764F0BDDD}" type="presOf" srcId="{41288B95-4CFC-4654-8666-3767CE12A995}" destId="{2744FF5D-6510-4C1C-810C-E0682F18A692}" srcOrd="0" destOrd="0" presId="urn:microsoft.com/office/officeart/2008/layout/HorizontalMultiLevelHierarchy"/>
    <dgm:cxn modelId="{E4B05C8E-7A4B-4B43-AC5A-89F1CB3642FE}" type="presOf" srcId="{EED033A2-0A23-45FF-B6A4-8FB1BB995A68}" destId="{29F25AA2-1823-4C48-922A-136C9595512E}" srcOrd="0" destOrd="0" presId="urn:microsoft.com/office/officeart/2008/layout/HorizontalMultiLevelHierarchy"/>
    <dgm:cxn modelId="{C3789101-D7AE-4683-96BD-71197DED572E}" type="presParOf" srcId="{619EED61-9F2B-487D-B70E-4EFCC57F7899}" destId="{672C1CEF-3768-4006-8557-929501778234}" srcOrd="0" destOrd="0" presId="urn:microsoft.com/office/officeart/2008/layout/HorizontalMultiLevelHierarchy"/>
    <dgm:cxn modelId="{8350AF1B-2DEE-4D9E-9A75-2FF8A1F3C7AD}" type="presParOf" srcId="{672C1CEF-3768-4006-8557-929501778234}" destId="{29F25AA2-1823-4C48-922A-136C9595512E}" srcOrd="0" destOrd="0" presId="urn:microsoft.com/office/officeart/2008/layout/HorizontalMultiLevelHierarchy"/>
    <dgm:cxn modelId="{99455D22-9CF8-41D5-AA2C-A4FE5C7D2252}" type="presParOf" srcId="{672C1CEF-3768-4006-8557-929501778234}" destId="{A095A915-3179-43FA-BA78-97F02BE80845}" srcOrd="1" destOrd="0" presId="urn:microsoft.com/office/officeart/2008/layout/HorizontalMultiLevelHierarchy"/>
    <dgm:cxn modelId="{4C3011F1-D1E2-4770-84B5-2D8B10CD6A33}" type="presParOf" srcId="{A095A915-3179-43FA-BA78-97F02BE80845}" destId="{17AA3648-1A3D-425A-9F6C-64A965394C52}" srcOrd="0" destOrd="0" presId="urn:microsoft.com/office/officeart/2008/layout/HorizontalMultiLevelHierarchy"/>
    <dgm:cxn modelId="{C7E45844-6D4F-415F-83E5-A1ECEC3DD831}" type="presParOf" srcId="{17AA3648-1A3D-425A-9F6C-64A965394C52}" destId="{34A2DA79-80FA-4ABD-A1E4-63BB5BCE4FFE}" srcOrd="0" destOrd="0" presId="urn:microsoft.com/office/officeart/2008/layout/HorizontalMultiLevelHierarchy"/>
    <dgm:cxn modelId="{F34D28B8-298A-4159-89F6-3EF425D132B3}" type="presParOf" srcId="{A095A915-3179-43FA-BA78-97F02BE80845}" destId="{8CD4A326-5972-4E2B-9104-FD11E0C06BFF}" srcOrd="1" destOrd="0" presId="urn:microsoft.com/office/officeart/2008/layout/HorizontalMultiLevelHierarchy"/>
    <dgm:cxn modelId="{B0F55AF6-A48F-4D9D-9157-9EE2E6BC2700}" type="presParOf" srcId="{8CD4A326-5972-4E2B-9104-FD11E0C06BFF}" destId="{25F443E5-8A40-4DBB-AF07-8D2576EDD022}" srcOrd="0" destOrd="0" presId="urn:microsoft.com/office/officeart/2008/layout/HorizontalMultiLevelHierarchy"/>
    <dgm:cxn modelId="{1BFD01D6-C287-4794-B14D-2B1605E72B86}" type="presParOf" srcId="{8CD4A326-5972-4E2B-9104-FD11E0C06BFF}" destId="{2664B079-683E-4086-A378-4C5F70440422}" srcOrd="1" destOrd="0" presId="urn:microsoft.com/office/officeart/2008/layout/HorizontalMultiLevelHierarchy"/>
    <dgm:cxn modelId="{F843010B-06B1-447F-82E8-F71A849553E8}" type="presParOf" srcId="{A095A915-3179-43FA-BA78-97F02BE80845}" destId="{4FF9C5B2-6841-4930-883A-458A39D19953}" srcOrd="2" destOrd="0" presId="urn:microsoft.com/office/officeart/2008/layout/HorizontalMultiLevelHierarchy"/>
    <dgm:cxn modelId="{807EB5A7-35CC-4C3A-9A76-A941CD7E09BC}" type="presParOf" srcId="{4FF9C5B2-6841-4930-883A-458A39D19953}" destId="{5AF11BCC-7867-4633-8CA4-545089390F0C}" srcOrd="0" destOrd="0" presId="urn:microsoft.com/office/officeart/2008/layout/HorizontalMultiLevelHierarchy"/>
    <dgm:cxn modelId="{847ABF31-7806-4AC9-AE31-DDF6DEE21362}" type="presParOf" srcId="{A095A915-3179-43FA-BA78-97F02BE80845}" destId="{D6F7873D-9BBD-4E38-A975-F78053D1FE80}" srcOrd="3" destOrd="0" presId="urn:microsoft.com/office/officeart/2008/layout/HorizontalMultiLevelHierarchy"/>
    <dgm:cxn modelId="{B543394A-7358-445E-89DB-99FD833E6F25}" type="presParOf" srcId="{D6F7873D-9BBD-4E38-A975-F78053D1FE80}" destId="{543F6ED7-B541-4CD5-B955-4E93A52BE9CA}" srcOrd="0" destOrd="0" presId="urn:microsoft.com/office/officeart/2008/layout/HorizontalMultiLevelHierarchy"/>
    <dgm:cxn modelId="{704217BF-DF6E-448C-A50B-28C62BF21945}" type="presParOf" srcId="{D6F7873D-9BBD-4E38-A975-F78053D1FE80}" destId="{C2A16B35-0CBC-49DD-A5D7-E3BE68ED1E14}" srcOrd="1" destOrd="0" presId="urn:microsoft.com/office/officeart/2008/layout/HorizontalMultiLevelHierarchy"/>
    <dgm:cxn modelId="{C8D6E6F2-4A1A-4689-A5DB-519C2B0A8FE7}" type="presParOf" srcId="{A095A915-3179-43FA-BA78-97F02BE80845}" destId="{80B2D4DA-ACC3-43B2-B1AD-B1C7175B99B4}" srcOrd="4" destOrd="0" presId="urn:microsoft.com/office/officeart/2008/layout/HorizontalMultiLevelHierarchy"/>
    <dgm:cxn modelId="{50D57FBD-C924-4F6B-B819-488F4360A781}" type="presParOf" srcId="{80B2D4DA-ACC3-43B2-B1AD-B1C7175B99B4}" destId="{83A410E5-C589-418D-8B9E-9D3B459C52A8}" srcOrd="0" destOrd="0" presId="urn:microsoft.com/office/officeart/2008/layout/HorizontalMultiLevelHierarchy"/>
    <dgm:cxn modelId="{CACBF8B2-733A-447D-9E58-E767056BF735}" type="presParOf" srcId="{A095A915-3179-43FA-BA78-97F02BE80845}" destId="{6B1D5F2D-F9E3-4985-BD72-1A57331CE6CA}" srcOrd="5" destOrd="0" presId="urn:microsoft.com/office/officeart/2008/layout/HorizontalMultiLevelHierarchy"/>
    <dgm:cxn modelId="{D6FD68C4-3D9B-4B03-9898-B3C207AE9847}" type="presParOf" srcId="{6B1D5F2D-F9E3-4985-BD72-1A57331CE6CA}" destId="{2744FF5D-6510-4C1C-810C-E0682F18A692}" srcOrd="0" destOrd="0" presId="urn:microsoft.com/office/officeart/2008/layout/HorizontalMultiLevelHierarchy"/>
    <dgm:cxn modelId="{F15F59CA-B6E1-4FA7-BE51-10E34606823C}" type="presParOf" srcId="{6B1D5F2D-F9E3-4985-BD72-1A57331CE6CA}" destId="{51BDC87C-C908-45F3-A286-328F28EF55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CC67A-F239-4136-A59F-7DA4DE6FB975}">
      <dsp:nvSpPr>
        <dsp:cNvPr id="0" name=""/>
        <dsp:cNvSpPr/>
      </dsp:nvSpPr>
      <dsp:spPr>
        <a:xfrm>
          <a:off x="2016210" y="0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ЦИВИЛИЗАЦИЯ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7028" y="30818"/>
        <a:ext cx="2042793" cy="990578"/>
      </dsp:txXfrm>
    </dsp:sp>
    <dsp:sp modelId="{9DC68840-32E9-426F-975E-EF847C1689F4}">
      <dsp:nvSpPr>
        <dsp:cNvPr id="0" name=""/>
        <dsp:cNvSpPr/>
      </dsp:nvSpPr>
      <dsp:spPr>
        <a:xfrm rot="3618131">
          <a:off x="3378736" y="184727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3489219" y="1920927"/>
        <a:ext cx="875480" cy="220965"/>
      </dsp:txXfrm>
    </dsp:sp>
    <dsp:sp modelId="{F057CBC3-869E-4D9C-A3EC-EA7466685DD5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ПРОИЗВОДИТ ОТХОДЫ</a:t>
          </a:r>
          <a:endParaRPr lang="ru-RU" sz="1800" kern="1200" dirty="0"/>
        </a:p>
      </dsp:txBody>
      <dsp:txXfrm>
        <a:off x="3764096" y="3041423"/>
        <a:ext cx="2042793" cy="990578"/>
      </dsp:txXfrm>
    </dsp:sp>
    <dsp:sp modelId="{1007C732-DC35-4AD4-8EC9-5E25595D78C3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610259" y="3426230"/>
        <a:ext cx="875480" cy="220965"/>
      </dsp:txXfrm>
    </dsp:sp>
    <dsp:sp modelId="{D7E12EFA-1915-4A25-B8BC-4AB3953C3DFA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ПОТРЕБЛЯЕТ РЕСУРСЫ ПЛАНТЕЫ</a:t>
          </a:r>
          <a:endParaRPr lang="ru-RU" sz="1800" kern="1200" dirty="0"/>
        </a:p>
      </dsp:txBody>
      <dsp:txXfrm>
        <a:off x="289109" y="3041423"/>
        <a:ext cx="2042793" cy="990578"/>
      </dsp:txXfrm>
    </dsp:sp>
    <dsp:sp modelId="{4D98611C-A9C8-407F-8DA4-9334A5D5EB19}">
      <dsp:nvSpPr>
        <dsp:cNvPr id="0" name=""/>
        <dsp:cNvSpPr/>
      </dsp:nvSpPr>
      <dsp:spPr>
        <a:xfrm rot="18016862">
          <a:off x="1641243" y="184727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751726" y="1920927"/>
        <a:ext cx="875480" cy="220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2D4DA-ACC3-43B2-B1AD-B1C7175B99B4}">
      <dsp:nvSpPr>
        <dsp:cNvPr id="0" name=""/>
        <dsp:cNvSpPr/>
      </dsp:nvSpPr>
      <dsp:spPr>
        <a:xfrm>
          <a:off x="2348149" y="2772308"/>
          <a:ext cx="720862" cy="1316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0431" y="0"/>
              </a:lnTo>
              <a:lnTo>
                <a:pt x="360431" y="1316846"/>
              </a:lnTo>
              <a:lnTo>
                <a:pt x="720862" y="13168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1050" y="3393200"/>
        <a:ext cx="75062" cy="75062"/>
      </dsp:txXfrm>
    </dsp:sp>
    <dsp:sp modelId="{4FF9C5B2-6841-4930-883A-458A39D19953}">
      <dsp:nvSpPr>
        <dsp:cNvPr id="0" name=""/>
        <dsp:cNvSpPr/>
      </dsp:nvSpPr>
      <dsp:spPr>
        <a:xfrm>
          <a:off x="2348149" y="2726588"/>
          <a:ext cx="7208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0862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0559" y="2754286"/>
        <a:ext cx="36043" cy="36043"/>
      </dsp:txXfrm>
    </dsp:sp>
    <dsp:sp modelId="{17AA3648-1A3D-425A-9F6C-64A965394C52}">
      <dsp:nvSpPr>
        <dsp:cNvPr id="0" name=""/>
        <dsp:cNvSpPr/>
      </dsp:nvSpPr>
      <dsp:spPr>
        <a:xfrm>
          <a:off x="2348149" y="1455461"/>
          <a:ext cx="720862" cy="1316846"/>
        </a:xfrm>
        <a:custGeom>
          <a:avLst/>
          <a:gdLst/>
          <a:ahLst/>
          <a:cxnLst/>
          <a:rect l="0" t="0" r="0" b="0"/>
          <a:pathLst>
            <a:path>
              <a:moveTo>
                <a:pt x="0" y="1316846"/>
              </a:moveTo>
              <a:lnTo>
                <a:pt x="360431" y="1316846"/>
              </a:lnTo>
              <a:lnTo>
                <a:pt x="360431" y="0"/>
              </a:lnTo>
              <a:lnTo>
                <a:pt x="7208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71050" y="2076353"/>
        <a:ext cx="75062" cy="75062"/>
      </dsp:txXfrm>
    </dsp:sp>
    <dsp:sp modelId="{29F25AA2-1823-4C48-922A-136C9595512E}">
      <dsp:nvSpPr>
        <dsp:cNvPr id="0" name=""/>
        <dsp:cNvSpPr/>
      </dsp:nvSpPr>
      <dsp:spPr>
        <a:xfrm rot="16200000">
          <a:off x="-950896" y="2245569"/>
          <a:ext cx="5544616" cy="1053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Виды экоследа человека</a:t>
          </a:r>
          <a:endParaRPr lang="ru-RU" sz="4100" kern="1200" dirty="0"/>
        </a:p>
      </dsp:txBody>
      <dsp:txXfrm>
        <a:off x="-950896" y="2245569"/>
        <a:ext cx="5544616" cy="1053477"/>
      </dsp:txXfrm>
    </dsp:sp>
    <dsp:sp modelId="{25F443E5-8A40-4DBB-AF07-8D2576EDD022}">
      <dsp:nvSpPr>
        <dsp:cNvPr id="0" name=""/>
        <dsp:cNvSpPr/>
      </dsp:nvSpPr>
      <dsp:spPr>
        <a:xfrm>
          <a:off x="3069012" y="928723"/>
          <a:ext cx="3455404" cy="1053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След потребления</a:t>
          </a:r>
          <a:endParaRPr lang="ru-RU" sz="2400" kern="1200" dirty="0"/>
        </a:p>
      </dsp:txBody>
      <dsp:txXfrm>
        <a:off x="3069012" y="928723"/>
        <a:ext cx="3455404" cy="1053477"/>
      </dsp:txXfrm>
    </dsp:sp>
    <dsp:sp modelId="{543F6ED7-B541-4CD5-B955-4E93A52BE9CA}">
      <dsp:nvSpPr>
        <dsp:cNvPr id="0" name=""/>
        <dsp:cNvSpPr/>
      </dsp:nvSpPr>
      <dsp:spPr>
        <a:xfrm>
          <a:off x="3069012" y="2245569"/>
          <a:ext cx="3455404" cy="1053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След от работы промышленных предприятий</a:t>
          </a:r>
          <a:endParaRPr lang="ru-RU" sz="2400" kern="1200" dirty="0"/>
        </a:p>
      </dsp:txBody>
      <dsp:txXfrm>
        <a:off x="3069012" y="2245569"/>
        <a:ext cx="3455404" cy="1053477"/>
      </dsp:txXfrm>
    </dsp:sp>
    <dsp:sp modelId="{2744FF5D-6510-4C1C-810C-E0682F18A692}">
      <dsp:nvSpPr>
        <dsp:cNvPr id="0" name=""/>
        <dsp:cNvSpPr/>
      </dsp:nvSpPr>
      <dsp:spPr>
        <a:xfrm>
          <a:off x="3069012" y="3562415"/>
          <a:ext cx="3455404" cy="1053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След торговли</a:t>
          </a:r>
          <a:endParaRPr lang="ru-RU" sz="2400" kern="1200" dirty="0"/>
        </a:p>
      </dsp:txBody>
      <dsp:txXfrm>
        <a:off x="3069012" y="3562415"/>
        <a:ext cx="3455404" cy="1053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CE699-933E-452B-A270-D66C1363212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5404-ECD1-4431-AB1E-42E962172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6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51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21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43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4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0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59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25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7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84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6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8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65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69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74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5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4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59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31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44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97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74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63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34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3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66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8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661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62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933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9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54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05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2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7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6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2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0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0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8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5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jyZ_Xi5rp8" TargetMode="External"/><Relationship Id="rId2" Type="http://schemas.openxmlformats.org/officeDocument/2006/relationships/hyperlink" Target="http://jalajalg.positium.ee/?lang=RU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ootprintcalculator.henkel.com/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otprintcalculator.henkel.com/ru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alajalg.positium.ee/?lang=R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" y="117263"/>
            <a:ext cx="9111335" cy="672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3752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Экологический след и индекс человеческого 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18125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08112"/>
          </a:xfrm>
        </p:spPr>
        <p:txBody>
          <a:bodyPr/>
          <a:lstStyle/>
          <a:p>
            <a:r>
              <a:rPr lang="ru-RU" dirty="0" smtClean="0"/>
              <a:t>ЭКОЛОГИЧЕСКИЙ СЛЕД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srjournal.com/wp-content/uploads/2015/11/%D0%AD%D0%BA%D0%BE%D0%BB%D0%BE%D0%B3%D0%B8%D1%87%D0%B5%D1%81%D0%BA%D0%B8%D0%B9-%D1%81%D0%BB%D0%B5%D0%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4" y="1412776"/>
            <a:ext cx="885698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0225" y="5453063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gorod-plus.tv/uploads/slide-9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810750" cy="693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04316614"/>
              </p:ext>
            </p:extLst>
          </p:nvPr>
        </p:nvGraphicFramePr>
        <p:xfrm>
          <a:off x="683568" y="620688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83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025" y="332656"/>
            <a:ext cx="791641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tabLst>
                <a:tab pos="630555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Измерение экологического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следа</a:t>
            </a:r>
          </a:p>
          <a:p>
            <a:pPr indent="450215" algn="ctr">
              <a:lnSpc>
                <a:spcPct val="115000"/>
              </a:lnSpc>
              <a:tabLst>
                <a:tab pos="630555" algn="l"/>
              </a:tabLst>
            </a:pPr>
            <a:endParaRPr lang="ru-RU" sz="2400" b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ct val="115000"/>
              </a:lnSpc>
              <a:tabLst>
                <a:tab pos="63055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Единица измерения: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ГГА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глобальные гектары, </a:t>
            </a:r>
          </a:p>
          <a:p>
            <a:pPr indent="450215" algn="ctr">
              <a:lnSpc>
                <a:spcPct val="115000"/>
              </a:lnSpc>
              <a:tabLst>
                <a:tab pos="63055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1 га биологически продуктивной суши или воды со среднемировым уровнем биологической продуктивности за конкретный год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212976"/>
            <a:ext cx="7488832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нынешней экологической ситуации на Земле средний след одного жителя составляет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2,1 </a:t>
            </a:r>
            <a:r>
              <a:rPr lang="ru-RU" sz="28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миллигектара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tabLst>
                <a:tab pos="63055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4000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780" y="116633"/>
            <a:ext cx="8132440" cy="1152128"/>
          </a:xfrm>
        </p:spPr>
        <p:txBody>
          <a:bodyPr/>
          <a:lstStyle/>
          <a:p>
            <a:r>
              <a:rPr lang="ru-RU" dirty="0" smtClean="0"/>
              <a:t>ЛИЧНЫЙ ЭКОЛОГИЧЕСКИЙ СЛЕД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ecology.md/pics/2011/04/fact_ecologhi4eskii_s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78" y="1213771"/>
            <a:ext cx="7596844" cy="562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174" y="5290651"/>
            <a:ext cx="7619815" cy="924391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900igr.net/up/datas/205422/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44"/>
            <a:ext cx="9134926" cy="683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4/80816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927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8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534" y="874164"/>
            <a:ext cx="362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http://jalajalg.positium.ee/?lang=RU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840" y="1556792"/>
            <a:ext cx="289694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tabLst>
                <a:tab pos="630555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https://youtu.be/1jyZ_Xi5rp8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4375" y="1244116"/>
            <a:ext cx="4442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kern="0" dirty="0" smtClean="0">
                <a:solidFill>
                  <a:sysClr val="windowText" lastClr="000000"/>
                </a:solidFill>
                <a:hlinkClick r:id="rId4"/>
              </a:rPr>
              <a:t>      </a:t>
            </a:r>
            <a:r>
              <a:rPr lang="en-US" kern="0" dirty="0" smtClean="0">
                <a:solidFill>
                  <a:sysClr val="windowText" lastClr="000000"/>
                </a:solidFill>
                <a:hlinkClick r:id="rId4"/>
              </a:rPr>
              <a:t>https</a:t>
            </a:r>
            <a:r>
              <a:rPr lang="en-US" kern="0" dirty="0">
                <a:solidFill>
                  <a:sysClr val="windowText" lastClr="000000"/>
                </a:solidFill>
                <a:hlinkClick r:id="rId4"/>
              </a:rPr>
              <a:t>://footprintcalculator.henkel.com/ru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6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cdn-st1.rtr-vesti.ru/vh/pictures/xw/341/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7867"/>
            <a:ext cx="8592352" cy="48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608" y="5242285"/>
            <a:ext cx="9070899" cy="15743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hnu.docdat.com/pars_docs/refs/195/19409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660"/>
            <a:ext cx="89644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itceymos.ru/itbeitb/%D0%93%D0%BB%D0%B0%D0%B2%D0%BD%D0%B0%D1%8F+%D1%82%D0%B5%D0%BD%D0%B4%D0%B5%D0%BD%D1%86%D0%B8%D1%8F+%D0%BF%D0%B5%D1%80%D0%B2%D0%BE%D0%B9+%D0%BF%D0%BE%D0%BB%D0%BE%D0%B2%D0%B8%D0%BD%D1%8B+XXI+%D0%B2%D0%B5%D0%BA%D0%B0+%E2%80%93+%D1%81%D0%BC%D0%B5%D0%BD%D0%B0+%D0%BB%D0%B8%D0%B4%D0%B5%D1%80%D0%BE%D0%B2+%D0%BC%D0%B8%D1%80%D0%BE%D0%B2%D0%BE%D0%B9+%D0%BA%D0%BE%D0%BD%D0%BE%D0%BC%D0%B8%D0%BA%D0%B8+G7+%E2%80%93+%D1%83%D1%85%D0%BE%D0%B4%D1%8F%D1%89%D0%B8%D0%B5+%D0%BB%D0%B8%D0%B4%D0%B5%D1%80%D1%8Bb/37377_html_m6ae5da2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" y="188640"/>
            <a:ext cx="894051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22585" r="33877" b="12109"/>
          <a:stretch/>
        </p:blipFill>
        <p:spPr bwMode="auto">
          <a:xfrm>
            <a:off x="491789" y="886073"/>
            <a:ext cx="7707087" cy="44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644" y="116632"/>
            <a:ext cx="8284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185228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Экологический след – это показатель, который отражает степень нашего влияния на состояние природы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 измеряет площадь биологически продуктивной территории и акватории, которая способна произвести необходимые человеку природные ресурсы и поглотить (или хранить) произведённые им отходы.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Экологический след каждого из нас складывается из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составляющих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площади пашней,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 пастбищ,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 лесных угодий,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 водоёмов,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 застроенной под жильё и инфраструктуру земли (обеспечение природными ресурсами),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· площадь биологически активной территории (лесов), способной абсорбировать двуокись углерода СО2, основного вида отходов, образующегося при потреблении энергии (поглощение продуктов жизнедеятельности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08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Условная единица измерения экологического следа – 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глобальный гектар (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равный стандартному, он измеряет территории в среднемировом масштабе.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Расчётом экоследа (далее ЭС) занимается научно-исследовательский институт 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Global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Footprint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Методика расчёта  ЭС:</a:t>
            </a:r>
          </a:p>
          <a:p>
            <a:pPr lvl="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Сперва рассчитывается ЭС каждого из шести выше перечисленных элементов. Для этого используется такая формула: 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Эki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· f ·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 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Эki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 это ЭС каждого элемента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 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 среднее годовое потребление этого элемента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 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 продуктивность земли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 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 фактор урожайности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· 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– эквивалент фактора урожайности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Затем полученные показатели 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складываются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в общий экологический след</a:t>
            </a:r>
            <a:r>
              <a:rPr lang="ru-RU" sz="2400" dirty="0">
                <a:solidFill>
                  <a:srgbClr val="43495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4349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60648"/>
            <a:ext cx="5275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https://footprintcalculator.henkel.com/ru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245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84976" cy="10081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ГЛОБАЛЬНЫЙ ЭКОЛОГИЧЕСКИЙ СЛЕД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www.contactcenterworld.com/imagestemp/52201475634_shutterstock_153821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8362"/>
            <a:ext cx="8640959" cy="59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4" y="908720"/>
            <a:ext cx="3622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http://jalajalg.positium.ee/?lang=RU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5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632848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tabLst>
                <a:tab pos="630555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 такое экологический след человека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35261290"/>
              </p:ext>
            </p:extLst>
          </p:nvPr>
        </p:nvGraphicFramePr>
        <p:xfrm>
          <a:off x="1619672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52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A8D94E-D7DB-4F9C-B47F-1036B1DBF2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Изображение с цитатой в перспективе</Template>
  <TotalTime>0</TotalTime>
  <Words>88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1_Office Theme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ГЛОБАЛЬНЫЙ ЭКОЛОГИЧЕСКИЙ СЛЕД</vt:lpstr>
      <vt:lpstr>Презентация PowerPoint</vt:lpstr>
      <vt:lpstr>ЭКОЛОГИЧЕСКИЙ СЛЕД</vt:lpstr>
      <vt:lpstr>Презентация PowerPoint</vt:lpstr>
      <vt:lpstr>Презентация PowerPoint</vt:lpstr>
      <vt:lpstr>Презентация PowerPoint</vt:lpstr>
      <vt:lpstr>ЛИЧНЫЙ ЭКОЛОГИЧЕСКИЙ СЛЕД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2017-05-28T16:02:54Z</dcterms:created>
  <dcterms:modified xsi:type="dcterms:W3CDTF">2020-04-14T07:38:30Z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TC018814249991</vt:lpwstr>
  </property>
</Properties>
</file>