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1" r:id="rId3"/>
    <p:sldId id="260" r:id="rId4"/>
    <p:sldId id="264" r:id="rId5"/>
    <p:sldId id="262" r:id="rId6"/>
    <p:sldId id="263" r:id="rId7"/>
    <p:sldId id="265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24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660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536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567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044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360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426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466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80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853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77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92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55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174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dirty="0">
                <a:latin typeface="Times New Roman"/>
                <a:ea typeface="Times New Roman"/>
                <a:cs typeface="Times New Roman"/>
              </a:rPr>
              <a:t>Способы получения металлов. Коррозия металлов</a:t>
            </a:r>
            <a:r>
              <a:rPr lang="ru-RU" sz="4000" dirty="0" smtClean="0">
                <a:latin typeface="Times New Roman"/>
                <a:ea typeface="Times New Roman"/>
                <a:cs typeface="Times New Roman"/>
              </a:rPr>
              <a:t>.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4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43368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556245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53" y="1772816"/>
            <a:ext cx="8125561" cy="2424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93096"/>
            <a:ext cx="6840760" cy="2230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0301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908720"/>
          </a:xfrm>
        </p:spPr>
        <p:txBody>
          <a:bodyPr/>
          <a:lstStyle/>
          <a:p>
            <a:r>
              <a:rPr lang="ru-RU" sz="4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Способы получения металлов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6" y="764704"/>
            <a:ext cx="8496945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spcBef>
                <a:spcPct val="20000"/>
              </a:spcBef>
              <a:buAutoNum type="arabicPeriod"/>
            </a:pP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пирометаллургические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восстановление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 руд при 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высоких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температурах с помощью восстановителей ( С, СО, Н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14350" lvl="0" indent="-514350">
              <a:spcBef>
                <a:spcPct val="20000"/>
              </a:spcBef>
              <a:buAutoNum type="arabicPeriod"/>
            </a:pP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Металлотермия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(алюминотермия)</a:t>
            </a:r>
            <a:endParaRPr 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</a:pP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2.гидрометаллургические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восстановление из солей в растворах;</a:t>
            </a:r>
          </a:p>
          <a:p>
            <a:pPr lvl="0">
              <a:spcBef>
                <a:spcPct val="20000"/>
              </a:spcBef>
            </a:pP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3.электрометаллургические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электролиз раствора или расплава</a:t>
            </a:r>
            <a:r>
              <a:rPr lang="ru-RU" sz="3200" dirty="0" smtClean="0">
                <a:solidFill>
                  <a:prstClr val="black"/>
                </a:solidFill>
                <a:latin typeface="Palatino Linotype"/>
              </a:rPr>
              <a:t>.</a:t>
            </a:r>
          </a:p>
          <a:p>
            <a:pPr lvl="0">
              <a:spcBef>
                <a:spcPct val="20000"/>
              </a:spcBef>
            </a:pPr>
            <a:r>
              <a:rPr lang="ru-RU" sz="3200" dirty="0" smtClean="0">
                <a:solidFill>
                  <a:prstClr val="black"/>
                </a:solidFill>
                <a:latin typeface="Palatino Linotype"/>
              </a:rPr>
              <a:t>Эти методы основаны на восстановлении металлов из их соединений</a:t>
            </a:r>
            <a:endParaRPr lang="ru-RU" sz="3200" dirty="0">
              <a:solidFill>
                <a:prstClr val="black"/>
              </a:solidFill>
              <a:latin typeface="Palatino Linotype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966" y="5470111"/>
            <a:ext cx="4764225" cy="946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2492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7488832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7933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91" t="-1848" r="3212" b="64972"/>
          <a:stretch/>
        </p:blipFill>
        <p:spPr bwMode="auto">
          <a:xfrm>
            <a:off x="755576" y="468986"/>
            <a:ext cx="7266382" cy="4544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013175"/>
            <a:ext cx="8208912" cy="137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0383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60648"/>
            <a:ext cx="8560425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89" t="34093" r="5638" b="6720"/>
          <a:stretch/>
        </p:blipFill>
        <p:spPr bwMode="auto">
          <a:xfrm>
            <a:off x="683568" y="2149236"/>
            <a:ext cx="4968552" cy="4551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2176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60648"/>
            <a:ext cx="7968885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409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332656"/>
            <a:ext cx="7680853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64483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</TotalTime>
  <Words>56</Words>
  <Application>Microsoft Office PowerPoint</Application>
  <PresentationFormat>Экран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Способы получения металлов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Лиля</dc:creator>
  <cp:lastModifiedBy>Лиля</cp:lastModifiedBy>
  <cp:revision>9</cp:revision>
  <dcterms:created xsi:type="dcterms:W3CDTF">2020-05-10T18:21:45Z</dcterms:created>
  <dcterms:modified xsi:type="dcterms:W3CDTF">2020-05-19T03:32:25Z</dcterms:modified>
</cp:coreProperties>
</file>