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76" r:id="rId15"/>
    <p:sldId id="269" r:id="rId16"/>
    <p:sldId id="270" r:id="rId17"/>
    <p:sldId id="271" r:id="rId18"/>
    <p:sldId id="278" r:id="rId19"/>
    <p:sldId id="274" r:id="rId20"/>
    <p:sldId id="272" r:id="rId21"/>
    <p:sldId id="273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D21"/>
    <a:srgbClr val="BD5013"/>
    <a:srgbClr val="359030"/>
    <a:srgbClr val="532AA6"/>
    <a:srgbClr val="FF5050"/>
    <a:srgbClr val="009900"/>
    <a:srgbClr val="CC3300"/>
    <a:srgbClr val="99CC00"/>
    <a:srgbClr val="CC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43CB8-51C2-451A-B5D7-C838FA6E995E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898A0EC-8792-40C7-852A-D499F2D178E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Генетические ряды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089987-E31A-4BE3-85B7-D55BF7CB55C0}" type="parTrans" cxnId="{95F2A634-A898-43E2-B1CE-0E30AFAA6051}">
      <dgm:prSet/>
      <dgm:spPr/>
      <dgm:t>
        <a:bodyPr/>
        <a:lstStyle/>
        <a:p>
          <a:endParaRPr lang="ru-RU"/>
        </a:p>
      </dgm:t>
    </dgm:pt>
    <dgm:pt modelId="{312F5788-CBE8-495A-8D9F-FD03A1060D38}" type="sibTrans" cxnId="{95F2A634-A898-43E2-B1CE-0E30AFAA6051}">
      <dgm:prSet/>
      <dgm:spPr/>
      <dgm:t>
        <a:bodyPr/>
        <a:lstStyle/>
        <a:p>
          <a:endParaRPr lang="ru-RU"/>
        </a:p>
      </dgm:t>
    </dgm:pt>
    <dgm:pt modelId="{68939586-ECD1-46FC-B789-3ADC77604F4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металлов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FA9C937-82E8-493B-9659-1A122614FDA8}" type="parTrans" cxnId="{B8001B81-E447-4B81-BB15-1F6707C062A5}">
      <dgm:prSet/>
      <dgm:spPr/>
      <dgm:t>
        <a:bodyPr/>
        <a:lstStyle/>
        <a:p>
          <a:endParaRPr lang="ru-RU"/>
        </a:p>
      </dgm:t>
    </dgm:pt>
    <dgm:pt modelId="{3D81E0B8-6D64-40DB-A9AC-EEECA3E13A27}" type="sibTrans" cxnId="{B8001B81-E447-4B81-BB15-1F6707C062A5}">
      <dgm:prSet/>
      <dgm:spPr/>
      <dgm:t>
        <a:bodyPr/>
        <a:lstStyle/>
        <a:p>
          <a:endParaRPr lang="ru-RU"/>
        </a:p>
      </dgm:t>
    </dgm:pt>
    <dgm:pt modelId="{802377B0-F60C-43AD-BCA2-3686D789CD3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неметаллов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9B7FF5-67E7-471E-B685-BD77C318BABE}" type="parTrans" cxnId="{3609636C-9FE7-4599-B464-8444FBF15E9A}">
      <dgm:prSet/>
      <dgm:spPr/>
      <dgm:t>
        <a:bodyPr/>
        <a:lstStyle/>
        <a:p>
          <a:endParaRPr lang="ru-RU"/>
        </a:p>
      </dgm:t>
    </dgm:pt>
    <dgm:pt modelId="{7D53189E-C50B-40A0-A242-5007D98907C8}" type="sibTrans" cxnId="{3609636C-9FE7-4599-B464-8444FBF15E9A}">
      <dgm:prSet/>
      <dgm:spPr/>
      <dgm:t>
        <a:bodyPr/>
        <a:lstStyle/>
        <a:p>
          <a:endParaRPr lang="ru-RU"/>
        </a:p>
      </dgm:t>
    </dgm:pt>
    <dgm:pt modelId="{F937D045-0CFB-4B3C-813E-E7698B6EB793}" type="pres">
      <dgm:prSet presAssocID="{2CE43CB8-51C2-451A-B5D7-C838FA6E9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236769-C530-4638-A2D4-116810F4E66D}" type="pres">
      <dgm:prSet presAssocID="{8898A0EC-8792-40C7-852A-D499F2D178E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AA1F4F-529F-4426-8872-3E9B560EFB4C}" type="pres">
      <dgm:prSet presAssocID="{8898A0EC-8792-40C7-852A-D499F2D178E9}" presName="rootComposite1" presStyleCnt="0"/>
      <dgm:spPr/>
      <dgm:t>
        <a:bodyPr/>
        <a:lstStyle/>
        <a:p>
          <a:endParaRPr lang="ru-RU"/>
        </a:p>
      </dgm:t>
    </dgm:pt>
    <dgm:pt modelId="{B97EBFCA-0E06-4E43-A11A-39F7C74D63D0}" type="pres">
      <dgm:prSet presAssocID="{8898A0EC-8792-40C7-852A-D499F2D178E9}" presName="rootText1" presStyleLbl="node0" presStyleIdx="0" presStyleCnt="1" custScaleX="242537" custScaleY="58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8C7E26-14F0-4361-B8FA-1133FAFE2309}" type="pres">
      <dgm:prSet presAssocID="{8898A0EC-8792-40C7-852A-D499F2D178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B5E8D4F-9DFF-49FF-A0B3-9C412DEF4D15}" type="pres">
      <dgm:prSet presAssocID="{8898A0EC-8792-40C7-852A-D499F2D178E9}" presName="hierChild2" presStyleCnt="0"/>
      <dgm:spPr/>
      <dgm:t>
        <a:bodyPr/>
        <a:lstStyle/>
        <a:p>
          <a:endParaRPr lang="ru-RU"/>
        </a:p>
      </dgm:t>
    </dgm:pt>
    <dgm:pt modelId="{82DCEE12-5DDF-4E2E-A797-02E71FDFE286}" type="pres">
      <dgm:prSet presAssocID="{BFA9C937-82E8-493B-9659-1A122614FDA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0B8D946-5032-437B-A44A-60658623C7AB}" type="pres">
      <dgm:prSet presAssocID="{68939586-ECD1-46FC-B789-3ADC77604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1B3AEF-6582-4624-BCC7-E00124162792}" type="pres">
      <dgm:prSet presAssocID="{68939586-ECD1-46FC-B789-3ADC77604F40}" presName="rootComposite" presStyleCnt="0"/>
      <dgm:spPr/>
      <dgm:t>
        <a:bodyPr/>
        <a:lstStyle/>
        <a:p>
          <a:endParaRPr lang="ru-RU"/>
        </a:p>
      </dgm:t>
    </dgm:pt>
    <dgm:pt modelId="{E5AA81C1-C342-49F6-A9E6-3AEC98D47150}" type="pres">
      <dgm:prSet presAssocID="{68939586-ECD1-46FC-B789-3ADC77604F40}" presName="rootText" presStyleLbl="node2" presStyleIdx="0" presStyleCnt="2" custScaleX="134472" custScaleY="56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6CC4F-8819-405C-84F5-0FDD3058B921}" type="pres">
      <dgm:prSet presAssocID="{68939586-ECD1-46FC-B789-3ADC77604F40}" presName="rootConnector" presStyleLbl="node2" presStyleIdx="0" presStyleCnt="2"/>
      <dgm:spPr/>
      <dgm:t>
        <a:bodyPr/>
        <a:lstStyle/>
        <a:p>
          <a:endParaRPr lang="ru-RU"/>
        </a:p>
      </dgm:t>
    </dgm:pt>
    <dgm:pt modelId="{9CB6637B-B439-471D-B91C-E00F65BD236B}" type="pres">
      <dgm:prSet presAssocID="{68939586-ECD1-46FC-B789-3ADC77604F40}" presName="hierChild4" presStyleCnt="0"/>
      <dgm:spPr/>
      <dgm:t>
        <a:bodyPr/>
        <a:lstStyle/>
        <a:p>
          <a:endParaRPr lang="ru-RU"/>
        </a:p>
      </dgm:t>
    </dgm:pt>
    <dgm:pt modelId="{CE95C7B6-0B2E-4855-A6F2-6D134259E659}" type="pres">
      <dgm:prSet presAssocID="{68939586-ECD1-46FC-B789-3ADC77604F40}" presName="hierChild5" presStyleCnt="0"/>
      <dgm:spPr/>
      <dgm:t>
        <a:bodyPr/>
        <a:lstStyle/>
        <a:p>
          <a:endParaRPr lang="ru-RU"/>
        </a:p>
      </dgm:t>
    </dgm:pt>
    <dgm:pt modelId="{75B3A056-4A79-44E1-8279-26D6A7D7333A}" type="pres">
      <dgm:prSet presAssocID="{009B7FF5-67E7-471E-B685-BD77C318BAB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C994F5C-B8C1-458A-8066-10E4B47FAAB4}" type="pres">
      <dgm:prSet presAssocID="{802377B0-F60C-43AD-BCA2-3686D789CD3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F8FC4F-A746-4D06-842E-7F8D526D2F5B}" type="pres">
      <dgm:prSet presAssocID="{802377B0-F60C-43AD-BCA2-3686D789CD3F}" presName="rootComposite" presStyleCnt="0"/>
      <dgm:spPr/>
      <dgm:t>
        <a:bodyPr/>
        <a:lstStyle/>
        <a:p>
          <a:endParaRPr lang="ru-RU"/>
        </a:p>
      </dgm:t>
    </dgm:pt>
    <dgm:pt modelId="{68519A62-9456-433F-9F28-3A8DA5FD9B48}" type="pres">
      <dgm:prSet presAssocID="{802377B0-F60C-43AD-BCA2-3686D789CD3F}" presName="rootText" presStyleLbl="node2" presStyleIdx="1" presStyleCnt="2" custScaleX="132338" custScaleY="56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A6E40-B807-497F-A390-BF9F5F7FA631}" type="pres">
      <dgm:prSet presAssocID="{802377B0-F60C-43AD-BCA2-3686D789CD3F}" presName="rootConnector" presStyleLbl="node2" presStyleIdx="1" presStyleCnt="2"/>
      <dgm:spPr/>
      <dgm:t>
        <a:bodyPr/>
        <a:lstStyle/>
        <a:p>
          <a:endParaRPr lang="ru-RU"/>
        </a:p>
      </dgm:t>
    </dgm:pt>
    <dgm:pt modelId="{64BEBB3A-BA2C-4F4F-AA2C-7B71A2214447}" type="pres">
      <dgm:prSet presAssocID="{802377B0-F60C-43AD-BCA2-3686D789CD3F}" presName="hierChild4" presStyleCnt="0"/>
      <dgm:spPr/>
      <dgm:t>
        <a:bodyPr/>
        <a:lstStyle/>
        <a:p>
          <a:endParaRPr lang="ru-RU"/>
        </a:p>
      </dgm:t>
    </dgm:pt>
    <dgm:pt modelId="{5194DF00-5F3A-4945-A738-F7B17C0AF384}" type="pres">
      <dgm:prSet presAssocID="{802377B0-F60C-43AD-BCA2-3686D789CD3F}" presName="hierChild5" presStyleCnt="0"/>
      <dgm:spPr/>
      <dgm:t>
        <a:bodyPr/>
        <a:lstStyle/>
        <a:p>
          <a:endParaRPr lang="ru-RU"/>
        </a:p>
      </dgm:t>
    </dgm:pt>
    <dgm:pt modelId="{0A904793-3FAC-4496-8F98-905536AADE82}" type="pres">
      <dgm:prSet presAssocID="{8898A0EC-8792-40C7-852A-D499F2D178E9}" presName="hierChild3" presStyleCnt="0"/>
      <dgm:spPr/>
      <dgm:t>
        <a:bodyPr/>
        <a:lstStyle/>
        <a:p>
          <a:endParaRPr lang="ru-RU"/>
        </a:p>
      </dgm:t>
    </dgm:pt>
  </dgm:ptLst>
  <dgm:cxnLst>
    <dgm:cxn modelId="{81B15948-6161-41D5-A58A-9B9C830D9CFA}" type="presOf" srcId="{009B7FF5-67E7-471E-B685-BD77C318BABE}" destId="{75B3A056-4A79-44E1-8279-26D6A7D7333A}" srcOrd="0" destOrd="0" presId="urn:microsoft.com/office/officeart/2005/8/layout/orgChart1"/>
    <dgm:cxn modelId="{922799F8-A6FB-4308-BDD6-D6DCD0091F87}" type="presOf" srcId="{802377B0-F60C-43AD-BCA2-3686D789CD3F}" destId="{3FCA6E40-B807-497F-A390-BF9F5F7FA631}" srcOrd="1" destOrd="0" presId="urn:microsoft.com/office/officeart/2005/8/layout/orgChart1"/>
    <dgm:cxn modelId="{F83992D1-E5E9-49F8-ACA7-9A1869B1D647}" type="presOf" srcId="{68939586-ECD1-46FC-B789-3ADC77604F40}" destId="{E5AA81C1-C342-49F6-A9E6-3AEC98D47150}" srcOrd="0" destOrd="0" presId="urn:microsoft.com/office/officeart/2005/8/layout/orgChart1"/>
    <dgm:cxn modelId="{95F2A634-A898-43E2-B1CE-0E30AFAA6051}" srcId="{2CE43CB8-51C2-451A-B5D7-C838FA6E995E}" destId="{8898A0EC-8792-40C7-852A-D499F2D178E9}" srcOrd="0" destOrd="0" parTransId="{F8089987-E31A-4BE3-85B7-D55BF7CB55C0}" sibTransId="{312F5788-CBE8-495A-8D9F-FD03A1060D38}"/>
    <dgm:cxn modelId="{95D0B029-F5AC-4073-A167-6C5B166B5441}" type="presOf" srcId="{2CE43CB8-51C2-451A-B5D7-C838FA6E995E}" destId="{F937D045-0CFB-4B3C-813E-E7698B6EB793}" srcOrd="0" destOrd="0" presId="urn:microsoft.com/office/officeart/2005/8/layout/orgChart1"/>
    <dgm:cxn modelId="{B8001B81-E447-4B81-BB15-1F6707C062A5}" srcId="{8898A0EC-8792-40C7-852A-D499F2D178E9}" destId="{68939586-ECD1-46FC-B789-3ADC77604F40}" srcOrd="0" destOrd="0" parTransId="{BFA9C937-82E8-493B-9659-1A122614FDA8}" sibTransId="{3D81E0B8-6D64-40DB-A9AC-EEECA3E13A27}"/>
    <dgm:cxn modelId="{3609636C-9FE7-4599-B464-8444FBF15E9A}" srcId="{8898A0EC-8792-40C7-852A-D499F2D178E9}" destId="{802377B0-F60C-43AD-BCA2-3686D789CD3F}" srcOrd="1" destOrd="0" parTransId="{009B7FF5-67E7-471E-B685-BD77C318BABE}" sibTransId="{7D53189E-C50B-40A0-A242-5007D98907C8}"/>
    <dgm:cxn modelId="{3C9624C9-525A-48E4-AECE-DF12B1C46C5D}" type="presOf" srcId="{802377B0-F60C-43AD-BCA2-3686D789CD3F}" destId="{68519A62-9456-433F-9F28-3A8DA5FD9B48}" srcOrd="0" destOrd="0" presId="urn:microsoft.com/office/officeart/2005/8/layout/orgChart1"/>
    <dgm:cxn modelId="{87E96A8C-1DF9-41E6-A6E8-BAA011995FD8}" type="presOf" srcId="{68939586-ECD1-46FC-B789-3ADC77604F40}" destId="{14F6CC4F-8819-405C-84F5-0FDD3058B921}" srcOrd="1" destOrd="0" presId="urn:microsoft.com/office/officeart/2005/8/layout/orgChart1"/>
    <dgm:cxn modelId="{17FD84CE-74A8-4920-B15A-6CB2A27B0318}" type="presOf" srcId="{BFA9C937-82E8-493B-9659-1A122614FDA8}" destId="{82DCEE12-5DDF-4E2E-A797-02E71FDFE286}" srcOrd="0" destOrd="0" presId="urn:microsoft.com/office/officeart/2005/8/layout/orgChart1"/>
    <dgm:cxn modelId="{9A5BA31D-ECE8-4FAF-AFCB-600387582180}" type="presOf" srcId="{8898A0EC-8792-40C7-852A-D499F2D178E9}" destId="{948C7E26-14F0-4361-B8FA-1133FAFE2309}" srcOrd="1" destOrd="0" presId="urn:microsoft.com/office/officeart/2005/8/layout/orgChart1"/>
    <dgm:cxn modelId="{F753E375-7781-4564-A7B4-AC82E42ACD7F}" type="presOf" srcId="{8898A0EC-8792-40C7-852A-D499F2D178E9}" destId="{B97EBFCA-0E06-4E43-A11A-39F7C74D63D0}" srcOrd="0" destOrd="0" presId="urn:microsoft.com/office/officeart/2005/8/layout/orgChart1"/>
    <dgm:cxn modelId="{7E92AC98-59D6-4EE7-A86E-92AFC5B79FF8}" type="presParOf" srcId="{F937D045-0CFB-4B3C-813E-E7698B6EB793}" destId="{B9236769-C530-4638-A2D4-116810F4E66D}" srcOrd="0" destOrd="0" presId="urn:microsoft.com/office/officeart/2005/8/layout/orgChart1"/>
    <dgm:cxn modelId="{5AB42FF1-9E0B-47F9-858F-6B8E1FD3A6F8}" type="presParOf" srcId="{B9236769-C530-4638-A2D4-116810F4E66D}" destId="{3EAA1F4F-529F-4426-8872-3E9B560EFB4C}" srcOrd="0" destOrd="0" presId="urn:microsoft.com/office/officeart/2005/8/layout/orgChart1"/>
    <dgm:cxn modelId="{BB3D24CC-9E86-41FC-A85A-BFBA4C2D4891}" type="presParOf" srcId="{3EAA1F4F-529F-4426-8872-3E9B560EFB4C}" destId="{B97EBFCA-0E06-4E43-A11A-39F7C74D63D0}" srcOrd="0" destOrd="0" presId="urn:microsoft.com/office/officeart/2005/8/layout/orgChart1"/>
    <dgm:cxn modelId="{D43F7475-E284-413C-ACB0-A03FD1B69B42}" type="presParOf" srcId="{3EAA1F4F-529F-4426-8872-3E9B560EFB4C}" destId="{948C7E26-14F0-4361-B8FA-1133FAFE2309}" srcOrd="1" destOrd="0" presId="urn:microsoft.com/office/officeart/2005/8/layout/orgChart1"/>
    <dgm:cxn modelId="{D18F59C3-80C2-402B-85FE-CEC90CD08B4E}" type="presParOf" srcId="{B9236769-C530-4638-A2D4-116810F4E66D}" destId="{DB5E8D4F-9DFF-49FF-A0B3-9C412DEF4D15}" srcOrd="1" destOrd="0" presId="urn:microsoft.com/office/officeart/2005/8/layout/orgChart1"/>
    <dgm:cxn modelId="{DDC34616-68E6-40E1-8417-988ED921A45D}" type="presParOf" srcId="{DB5E8D4F-9DFF-49FF-A0B3-9C412DEF4D15}" destId="{82DCEE12-5DDF-4E2E-A797-02E71FDFE286}" srcOrd="0" destOrd="0" presId="urn:microsoft.com/office/officeart/2005/8/layout/orgChart1"/>
    <dgm:cxn modelId="{2991D5C3-7C41-4F54-B63A-8169FB18206D}" type="presParOf" srcId="{DB5E8D4F-9DFF-49FF-A0B3-9C412DEF4D15}" destId="{A0B8D946-5032-437B-A44A-60658623C7AB}" srcOrd="1" destOrd="0" presId="urn:microsoft.com/office/officeart/2005/8/layout/orgChart1"/>
    <dgm:cxn modelId="{3781565C-177D-4917-BED4-00F46472838B}" type="presParOf" srcId="{A0B8D946-5032-437B-A44A-60658623C7AB}" destId="{981B3AEF-6582-4624-BCC7-E00124162792}" srcOrd="0" destOrd="0" presId="urn:microsoft.com/office/officeart/2005/8/layout/orgChart1"/>
    <dgm:cxn modelId="{6B1845DC-400B-41D1-8AA5-C949CE827BF5}" type="presParOf" srcId="{981B3AEF-6582-4624-BCC7-E00124162792}" destId="{E5AA81C1-C342-49F6-A9E6-3AEC98D47150}" srcOrd="0" destOrd="0" presId="urn:microsoft.com/office/officeart/2005/8/layout/orgChart1"/>
    <dgm:cxn modelId="{19C573DC-2022-4BC7-8A7A-B48755536441}" type="presParOf" srcId="{981B3AEF-6582-4624-BCC7-E00124162792}" destId="{14F6CC4F-8819-405C-84F5-0FDD3058B921}" srcOrd="1" destOrd="0" presId="urn:microsoft.com/office/officeart/2005/8/layout/orgChart1"/>
    <dgm:cxn modelId="{C9B688D4-861C-4C2E-81CE-A42F469A1CE1}" type="presParOf" srcId="{A0B8D946-5032-437B-A44A-60658623C7AB}" destId="{9CB6637B-B439-471D-B91C-E00F65BD236B}" srcOrd="1" destOrd="0" presId="urn:microsoft.com/office/officeart/2005/8/layout/orgChart1"/>
    <dgm:cxn modelId="{25663D96-D4F4-46A6-A7A6-A4CC3A69F35F}" type="presParOf" srcId="{A0B8D946-5032-437B-A44A-60658623C7AB}" destId="{CE95C7B6-0B2E-4855-A6F2-6D134259E659}" srcOrd="2" destOrd="0" presId="urn:microsoft.com/office/officeart/2005/8/layout/orgChart1"/>
    <dgm:cxn modelId="{6A8F5551-3C71-40AD-AA62-1D6EEB70BB67}" type="presParOf" srcId="{DB5E8D4F-9DFF-49FF-A0B3-9C412DEF4D15}" destId="{75B3A056-4A79-44E1-8279-26D6A7D7333A}" srcOrd="2" destOrd="0" presId="urn:microsoft.com/office/officeart/2005/8/layout/orgChart1"/>
    <dgm:cxn modelId="{F3EC25C3-7136-4005-A63B-089AEFF3A4CC}" type="presParOf" srcId="{DB5E8D4F-9DFF-49FF-A0B3-9C412DEF4D15}" destId="{1C994F5C-B8C1-458A-8066-10E4B47FAAB4}" srcOrd="3" destOrd="0" presId="urn:microsoft.com/office/officeart/2005/8/layout/orgChart1"/>
    <dgm:cxn modelId="{5701A18B-00A7-4650-B07D-5F328B6B653A}" type="presParOf" srcId="{1C994F5C-B8C1-458A-8066-10E4B47FAAB4}" destId="{C4F8FC4F-A746-4D06-842E-7F8D526D2F5B}" srcOrd="0" destOrd="0" presId="urn:microsoft.com/office/officeart/2005/8/layout/orgChart1"/>
    <dgm:cxn modelId="{E9372D97-3CEF-471A-9381-99DF84F0A81C}" type="presParOf" srcId="{C4F8FC4F-A746-4D06-842E-7F8D526D2F5B}" destId="{68519A62-9456-433F-9F28-3A8DA5FD9B48}" srcOrd="0" destOrd="0" presId="urn:microsoft.com/office/officeart/2005/8/layout/orgChart1"/>
    <dgm:cxn modelId="{00CF7860-2826-4C09-96E9-877B956E1DB8}" type="presParOf" srcId="{C4F8FC4F-A746-4D06-842E-7F8D526D2F5B}" destId="{3FCA6E40-B807-497F-A390-BF9F5F7FA631}" srcOrd="1" destOrd="0" presId="urn:microsoft.com/office/officeart/2005/8/layout/orgChart1"/>
    <dgm:cxn modelId="{CBAEB85E-E86C-4484-A871-988A69AB1E1B}" type="presParOf" srcId="{1C994F5C-B8C1-458A-8066-10E4B47FAAB4}" destId="{64BEBB3A-BA2C-4F4F-AA2C-7B71A2214447}" srcOrd="1" destOrd="0" presId="urn:microsoft.com/office/officeart/2005/8/layout/orgChart1"/>
    <dgm:cxn modelId="{D581E1A5-C992-4B2C-BB4E-83552D4F12F4}" type="presParOf" srcId="{1C994F5C-B8C1-458A-8066-10E4B47FAAB4}" destId="{5194DF00-5F3A-4945-A738-F7B17C0AF384}" srcOrd="2" destOrd="0" presId="urn:microsoft.com/office/officeart/2005/8/layout/orgChart1"/>
    <dgm:cxn modelId="{88BE7158-85D8-4828-847F-4631A0497911}" type="presParOf" srcId="{B9236769-C530-4638-A2D4-116810F4E66D}" destId="{0A904793-3FAC-4496-8F98-905536AADE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EDFA6-B4AC-48DF-8248-80EFB4E0A15D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5B519E2-5B69-4C52-B32A-31805A2325DD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Генетические ряды металлов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3F2A63A-55B7-4888-92BB-429A01BB8FA4}" type="parTrans" cxnId="{0AAB51BE-EE74-496C-94CA-7349037342FD}">
      <dgm:prSet/>
      <dgm:spPr/>
      <dgm:t>
        <a:bodyPr/>
        <a:lstStyle/>
        <a:p>
          <a:endParaRPr lang="ru-RU"/>
        </a:p>
      </dgm:t>
    </dgm:pt>
    <dgm:pt modelId="{D97ABBE6-883E-401C-A1BE-948375B778EB}" type="sibTrans" cxnId="{0AAB51BE-EE74-496C-94CA-7349037342FD}">
      <dgm:prSet/>
      <dgm:spPr/>
      <dgm:t>
        <a:bodyPr/>
        <a:lstStyle/>
        <a:p>
          <a:endParaRPr lang="ru-RU"/>
        </a:p>
      </dgm:t>
    </dgm:pt>
    <dgm:pt modelId="{81F08732-B441-4F87-A0A2-C89DDDD65B81}">
      <dgm:prSet phldrT="[Текст]" custT="1"/>
      <dgm:spPr>
        <a:solidFill>
          <a:srgbClr val="532AA6"/>
        </a:solidFill>
      </dgm:spPr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 – металлу соответствует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щелочь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86F8A-F4AB-490F-89A6-C1A88C6891F2}" type="parTrans" cxnId="{B8D5C602-E459-4A9C-A6A6-EAC2BF4225E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5626F6-F854-453F-A5CB-174400AFD370}" type="sibTrans" cxnId="{B8D5C602-E459-4A9C-A6A6-EAC2BF4225E5}">
      <dgm:prSet/>
      <dgm:spPr/>
      <dgm:t>
        <a:bodyPr/>
        <a:lstStyle/>
        <a:p>
          <a:endParaRPr lang="ru-RU"/>
        </a:p>
      </dgm:t>
    </dgm:pt>
    <dgm:pt modelId="{EEF783FF-D9BB-410B-A56E-6BF38D92950F}">
      <dgm:prSet phldrT="[Текст]"/>
      <dgm:spPr>
        <a:solidFill>
          <a:srgbClr val="532AA6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вид – металлу соответствует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нерастворимое основание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BD4FEA-F1C1-4448-8C06-B39523AADED8}" type="parTrans" cxnId="{F4B8E53B-708E-4291-8B04-E0216445848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D33779D-3AA9-4661-BC8A-E662E11BF503}" type="sibTrans" cxnId="{F4B8E53B-708E-4291-8B04-E02164458486}">
      <dgm:prSet/>
      <dgm:spPr/>
      <dgm:t>
        <a:bodyPr/>
        <a:lstStyle/>
        <a:p>
          <a:endParaRPr lang="ru-RU"/>
        </a:p>
      </dgm:t>
    </dgm:pt>
    <dgm:pt modelId="{1B28AE61-DA50-4A1A-A0A6-AFCFE17DB00D}" type="pres">
      <dgm:prSet presAssocID="{1D7EDFA6-B4AC-48DF-8248-80EFB4E0A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9ACFB8-4738-4448-810A-44B8F6995537}" type="pres">
      <dgm:prSet presAssocID="{45B519E2-5B69-4C52-B32A-31805A2325DD}" presName="hierRoot1" presStyleCnt="0">
        <dgm:presLayoutVars>
          <dgm:hierBranch val="init"/>
        </dgm:presLayoutVars>
      </dgm:prSet>
      <dgm:spPr/>
    </dgm:pt>
    <dgm:pt modelId="{18265D50-1375-44D3-B9E4-8F6DFAE40B88}" type="pres">
      <dgm:prSet presAssocID="{45B519E2-5B69-4C52-B32A-31805A2325DD}" presName="rootComposite1" presStyleCnt="0"/>
      <dgm:spPr/>
    </dgm:pt>
    <dgm:pt modelId="{65775808-D1D8-472E-9586-9409C0C6CD99}" type="pres">
      <dgm:prSet presAssocID="{45B519E2-5B69-4C52-B32A-31805A2325DD}" presName="rootText1" presStyleLbl="node0" presStyleIdx="0" presStyleCnt="1" custScaleX="292826" custLinFactNeighborX="4065" custLinFactNeighborY="-46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7182E4-DAB0-4939-B59B-BBD0925DDB1F}" type="pres">
      <dgm:prSet presAssocID="{45B519E2-5B69-4C52-B32A-31805A2325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C1C1A9-F060-4DBF-9DBD-12A27C337138}" type="pres">
      <dgm:prSet presAssocID="{45B519E2-5B69-4C52-B32A-31805A2325DD}" presName="hierChild2" presStyleCnt="0"/>
      <dgm:spPr/>
    </dgm:pt>
    <dgm:pt modelId="{C2893102-5F3E-4B0F-860E-6CD6B09A856C}" type="pres">
      <dgm:prSet presAssocID="{2B786F8A-F4AB-490F-89A6-C1A88C6891F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42BDDF9-AAE9-4ECD-AFE7-10C46BA4FD1A}" type="pres">
      <dgm:prSet presAssocID="{81F08732-B441-4F87-A0A2-C89DDDD65B81}" presName="hierRoot2" presStyleCnt="0">
        <dgm:presLayoutVars>
          <dgm:hierBranch val="init"/>
        </dgm:presLayoutVars>
      </dgm:prSet>
      <dgm:spPr/>
    </dgm:pt>
    <dgm:pt modelId="{D2F16500-636C-4D57-8AF7-A9E8BFBD9770}" type="pres">
      <dgm:prSet presAssocID="{81F08732-B441-4F87-A0A2-C89DDDD65B81}" presName="rootComposite" presStyleCnt="0"/>
      <dgm:spPr/>
    </dgm:pt>
    <dgm:pt modelId="{0F571EEE-51D3-4457-AE08-EDFDE855011B}" type="pres">
      <dgm:prSet presAssocID="{81F08732-B441-4F87-A0A2-C89DDDD65B81}" presName="rootText" presStyleLbl="node2" presStyleIdx="0" presStyleCnt="2" custScaleX="180509" custScaleY="156253" custLinFactNeighborX="-45695" custLinFactNeighborY="-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EA955-A3EB-4111-B326-AA2381AC179C}" type="pres">
      <dgm:prSet presAssocID="{81F08732-B441-4F87-A0A2-C89DDDD65B81}" presName="rootConnector" presStyleLbl="node2" presStyleIdx="0" presStyleCnt="2"/>
      <dgm:spPr/>
      <dgm:t>
        <a:bodyPr/>
        <a:lstStyle/>
        <a:p>
          <a:endParaRPr lang="ru-RU"/>
        </a:p>
      </dgm:t>
    </dgm:pt>
    <dgm:pt modelId="{7073C654-91B5-4FF7-801B-E1BEAF0CA712}" type="pres">
      <dgm:prSet presAssocID="{81F08732-B441-4F87-A0A2-C89DDDD65B81}" presName="hierChild4" presStyleCnt="0"/>
      <dgm:spPr/>
    </dgm:pt>
    <dgm:pt modelId="{E8FCB6C2-0014-4B49-8938-265F8E039DF3}" type="pres">
      <dgm:prSet presAssocID="{81F08732-B441-4F87-A0A2-C89DDDD65B81}" presName="hierChild5" presStyleCnt="0"/>
      <dgm:spPr/>
    </dgm:pt>
    <dgm:pt modelId="{E2EC2912-D368-400C-8B9C-D097AF2D7BAA}" type="pres">
      <dgm:prSet presAssocID="{72BD4FEA-F1C1-4448-8C06-B39523AADED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978C5FE-8B1D-410D-B507-36F5B86CD23F}" type="pres">
      <dgm:prSet presAssocID="{EEF783FF-D9BB-410B-A56E-6BF38D92950F}" presName="hierRoot2" presStyleCnt="0">
        <dgm:presLayoutVars>
          <dgm:hierBranch val="init"/>
        </dgm:presLayoutVars>
      </dgm:prSet>
      <dgm:spPr/>
    </dgm:pt>
    <dgm:pt modelId="{FBAEA9D2-3EB0-4695-AD6F-E0FA166BFCE0}" type="pres">
      <dgm:prSet presAssocID="{EEF783FF-D9BB-410B-A56E-6BF38D92950F}" presName="rootComposite" presStyleCnt="0"/>
      <dgm:spPr/>
    </dgm:pt>
    <dgm:pt modelId="{F8E8A714-C27E-4AC9-B96B-D683DD3011E1}" type="pres">
      <dgm:prSet presAssocID="{EEF783FF-D9BB-410B-A56E-6BF38D92950F}" presName="rootText" presStyleLbl="node2" presStyleIdx="1" presStyleCnt="2" custScaleX="173460" custScaleY="159824" custLinFactNeighborX="35302" custLinFactNeighborY="-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6F278-269F-4AA5-A1C3-C10E898A2713}" type="pres">
      <dgm:prSet presAssocID="{EEF783FF-D9BB-410B-A56E-6BF38D92950F}" presName="rootConnector" presStyleLbl="node2" presStyleIdx="1" presStyleCnt="2"/>
      <dgm:spPr/>
      <dgm:t>
        <a:bodyPr/>
        <a:lstStyle/>
        <a:p>
          <a:endParaRPr lang="ru-RU"/>
        </a:p>
      </dgm:t>
    </dgm:pt>
    <dgm:pt modelId="{3507A7C5-3119-4C1E-85F5-99E248117EED}" type="pres">
      <dgm:prSet presAssocID="{EEF783FF-D9BB-410B-A56E-6BF38D92950F}" presName="hierChild4" presStyleCnt="0"/>
      <dgm:spPr/>
    </dgm:pt>
    <dgm:pt modelId="{24E9918C-2BD0-4C3B-B59C-2ED8928F9D04}" type="pres">
      <dgm:prSet presAssocID="{EEF783FF-D9BB-410B-A56E-6BF38D92950F}" presName="hierChild5" presStyleCnt="0"/>
      <dgm:spPr/>
    </dgm:pt>
    <dgm:pt modelId="{A6B1BFBB-2BA2-4259-9793-AADAE4EF6015}" type="pres">
      <dgm:prSet presAssocID="{45B519E2-5B69-4C52-B32A-31805A2325DD}" presName="hierChild3" presStyleCnt="0"/>
      <dgm:spPr/>
    </dgm:pt>
  </dgm:ptLst>
  <dgm:cxnLst>
    <dgm:cxn modelId="{2D65700C-B101-42E2-A1A7-6C9170A01E66}" type="presOf" srcId="{1D7EDFA6-B4AC-48DF-8248-80EFB4E0A15D}" destId="{1B28AE61-DA50-4A1A-A0A6-AFCFE17DB00D}" srcOrd="0" destOrd="0" presId="urn:microsoft.com/office/officeart/2005/8/layout/orgChart1"/>
    <dgm:cxn modelId="{AC2A01B7-C6A9-43BC-A174-3B801969AD1A}" type="presOf" srcId="{45B519E2-5B69-4C52-B32A-31805A2325DD}" destId="{65775808-D1D8-472E-9586-9409C0C6CD99}" srcOrd="0" destOrd="0" presId="urn:microsoft.com/office/officeart/2005/8/layout/orgChart1"/>
    <dgm:cxn modelId="{BD4BBDDB-E0D4-427D-B28E-972C5052F8D8}" type="presOf" srcId="{72BD4FEA-F1C1-4448-8C06-B39523AADED8}" destId="{E2EC2912-D368-400C-8B9C-D097AF2D7BAA}" srcOrd="0" destOrd="0" presId="urn:microsoft.com/office/officeart/2005/8/layout/orgChart1"/>
    <dgm:cxn modelId="{75B9DF5D-5AED-444E-9B3F-3920619AADFD}" type="presOf" srcId="{45B519E2-5B69-4C52-B32A-31805A2325DD}" destId="{DA7182E4-DAB0-4939-B59B-BBD0925DDB1F}" srcOrd="1" destOrd="0" presId="urn:microsoft.com/office/officeart/2005/8/layout/orgChart1"/>
    <dgm:cxn modelId="{B8D5C602-E459-4A9C-A6A6-EAC2BF4225E5}" srcId="{45B519E2-5B69-4C52-B32A-31805A2325DD}" destId="{81F08732-B441-4F87-A0A2-C89DDDD65B81}" srcOrd="0" destOrd="0" parTransId="{2B786F8A-F4AB-490F-89A6-C1A88C6891F2}" sibTransId="{1A5626F6-F854-453F-A5CB-174400AFD370}"/>
    <dgm:cxn modelId="{F4B8E53B-708E-4291-8B04-E02164458486}" srcId="{45B519E2-5B69-4C52-B32A-31805A2325DD}" destId="{EEF783FF-D9BB-410B-A56E-6BF38D92950F}" srcOrd="1" destOrd="0" parTransId="{72BD4FEA-F1C1-4448-8C06-B39523AADED8}" sibTransId="{5D33779D-3AA9-4661-BC8A-E662E11BF503}"/>
    <dgm:cxn modelId="{E2458F4C-8954-4CDB-8E85-2738FD3FB86A}" type="presOf" srcId="{2B786F8A-F4AB-490F-89A6-C1A88C6891F2}" destId="{C2893102-5F3E-4B0F-860E-6CD6B09A856C}" srcOrd="0" destOrd="0" presId="urn:microsoft.com/office/officeart/2005/8/layout/orgChart1"/>
    <dgm:cxn modelId="{A9046AED-2BDC-458C-9A5C-CB3AAE65142A}" type="presOf" srcId="{81F08732-B441-4F87-A0A2-C89DDDD65B81}" destId="{0F571EEE-51D3-4457-AE08-EDFDE855011B}" srcOrd="0" destOrd="0" presId="urn:microsoft.com/office/officeart/2005/8/layout/orgChart1"/>
    <dgm:cxn modelId="{3398D77F-344A-45A6-95F7-91004D37CDC0}" type="presOf" srcId="{EEF783FF-D9BB-410B-A56E-6BF38D92950F}" destId="{57B6F278-269F-4AA5-A1C3-C10E898A2713}" srcOrd="1" destOrd="0" presId="urn:microsoft.com/office/officeart/2005/8/layout/orgChart1"/>
    <dgm:cxn modelId="{39C80D8B-F8CC-4B2C-928D-48D176B9AA45}" type="presOf" srcId="{EEF783FF-D9BB-410B-A56E-6BF38D92950F}" destId="{F8E8A714-C27E-4AC9-B96B-D683DD3011E1}" srcOrd="0" destOrd="0" presId="urn:microsoft.com/office/officeart/2005/8/layout/orgChart1"/>
    <dgm:cxn modelId="{0AAB51BE-EE74-496C-94CA-7349037342FD}" srcId="{1D7EDFA6-B4AC-48DF-8248-80EFB4E0A15D}" destId="{45B519E2-5B69-4C52-B32A-31805A2325DD}" srcOrd="0" destOrd="0" parTransId="{E3F2A63A-55B7-4888-92BB-429A01BB8FA4}" sibTransId="{D97ABBE6-883E-401C-A1BE-948375B778EB}"/>
    <dgm:cxn modelId="{22FEDCD0-DF6B-491B-A1FD-6E3AFCBED1B0}" type="presOf" srcId="{81F08732-B441-4F87-A0A2-C89DDDD65B81}" destId="{D24EA955-A3EB-4111-B326-AA2381AC179C}" srcOrd="1" destOrd="0" presId="urn:microsoft.com/office/officeart/2005/8/layout/orgChart1"/>
    <dgm:cxn modelId="{63396E98-6429-45E6-B53F-E03AD996474A}" type="presParOf" srcId="{1B28AE61-DA50-4A1A-A0A6-AFCFE17DB00D}" destId="{479ACFB8-4738-4448-810A-44B8F6995537}" srcOrd="0" destOrd="0" presId="urn:microsoft.com/office/officeart/2005/8/layout/orgChart1"/>
    <dgm:cxn modelId="{0DDAA1E1-019B-4923-84D4-A984F267D758}" type="presParOf" srcId="{479ACFB8-4738-4448-810A-44B8F6995537}" destId="{18265D50-1375-44D3-B9E4-8F6DFAE40B88}" srcOrd="0" destOrd="0" presId="urn:microsoft.com/office/officeart/2005/8/layout/orgChart1"/>
    <dgm:cxn modelId="{77BBFF7F-23CA-4B6B-BCDB-61E94FAD9300}" type="presParOf" srcId="{18265D50-1375-44D3-B9E4-8F6DFAE40B88}" destId="{65775808-D1D8-472E-9586-9409C0C6CD99}" srcOrd="0" destOrd="0" presId="urn:microsoft.com/office/officeart/2005/8/layout/orgChart1"/>
    <dgm:cxn modelId="{841AC2A8-94B3-4C76-BC67-4C8AB22AACCA}" type="presParOf" srcId="{18265D50-1375-44D3-B9E4-8F6DFAE40B88}" destId="{DA7182E4-DAB0-4939-B59B-BBD0925DDB1F}" srcOrd="1" destOrd="0" presId="urn:microsoft.com/office/officeart/2005/8/layout/orgChart1"/>
    <dgm:cxn modelId="{B604B01C-171F-4CDD-8176-C6914F6A8A63}" type="presParOf" srcId="{479ACFB8-4738-4448-810A-44B8F6995537}" destId="{66C1C1A9-F060-4DBF-9DBD-12A27C337138}" srcOrd="1" destOrd="0" presId="urn:microsoft.com/office/officeart/2005/8/layout/orgChart1"/>
    <dgm:cxn modelId="{411CF420-FC68-4BA2-B22D-4872D9712B3F}" type="presParOf" srcId="{66C1C1A9-F060-4DBF-9DBD-12A27C337138}" destId="{C2893102-5F3E-4B0F-860E-6CD6B09A856C}" srcOrd="0" destOrd="0" presId="urn:microsoft.com/office/officeart/2005/8/layout/orgChart1"/>
    <dgm:cxn modelId="{9A946982-4F56-45F2-8F48-00AF1F716F77}" type="presParOf" srcId="{66C1C1A9-F060-4DBF-9DBD-12A27C337138}" destId="{442BDDF9-AAE9-4ECD-AFE7-10C46BA4FD1A}" srcOrd="1" destOrd="0" presId="urn:microsoft.com/office/officeart/2005/8/layout/orgChart1"/>
    <dgm:cxn modelId="{F822DBCD-E654-40EF-9704-509DBABDE96A}" type="presParOf" srcId="{442BDDF9-AAE9-4ECD-AFE7-10C46BA4FD1A}" destId="{D2F16500-636C-4D57-8AF7-A9E8BFBD9770}" srcOrd="0" destOrd="0" presId="urn:microsoft.com/office/officeart/2005/8/layout/orgChart1"/>
    <dgm:cxn modelId="{C7FDD052-CDA6-47EF-BA35-D5E5B615F179}" type="presParOf" srcId="{D2F16500-636C-4D57-8AF7-A9E8BFBD9770}" destId="{0F571EEE-51D3-4457-AE08-EDFDE855011B}" srcOrd="0" destOrd="0" presId="urn:microsoft.com/office/officeart/2005/8/layout/orgChart1"/>
    <dgm:cxn modelId="{A50CA6B2-D4F9-49A9-A316-9A918D6D0F6A}" type="presParOf" srcId="{D2F16500-636C-4D57-8AF7-A9E8BFBD9770}" destId="{D24EA955-A3EB-4111-B326-AA2381AC179C}" srcOrd="1" destOrd="0" presId="urn:microsoft.com/office/officeart/2005/8/layout/orgChart1"/>
    <dgm:cxn modelId="{599F7597-AFFD-4D12-AAB2-0976C70BE983}" type="presParOf" srcId="{442BDDF9-AAE9-4ECD-AFE7-10C46BA4FD1A}" destId="{7073C654-91B5-4FF7-801B-E1BEAF0CA712}" srcOrd="1" destOrd="0" presId="urn:microsoft.com/office/officeart/2005/8/layout/orgChart1"/>
    <dgm:cxn modelId="{58B0D95A-D719-4122-ABC3-2BF76FBD9E59}" type="presParOf" srcId="{442BDDF9-AAE9-4ECD-AFE7-10C46BA4FD1A}" destId="{E8FCB6C2-0014-4B49-8938-265F8E039DF3}" srcOrd="2" destOrd="0" presId="urn:microsoft.com/office/officeart/2005/8/layout/orgChart1"/>
    <dgm:cxn modelId="{09325487-542C-4C54-9D1B-8056CEA1B434}" type="presParOf" srcId="{66C1C1A9-F060-4DBF-9DBD-12A27C337138}" destId="{E2EC2912-D368-400C-8B9C-D097AF2D7BAA}" srcOrd="2" destOrd="0" presId="urn:microsoft.com/office/officeart/2005/8/layout/orgChart1"/>
    <dgm:cxn modelId="{6916A08D-0409-4957-B9AA-5B42B54DB33A}" type="presParOf" srcId="{66C1C1A9-F060-4DBF-9DBD-12A27C337138}" destId="{B978C5FE-8B1D-410D-B507-36F5B86CD23F}" srcOrd="3" destOrd="0" presId="urn:microsoft.com/office/officeart/2005/8/layout/orgChart1"/>
    <dgm:cxn modelId="{5CFD897F-55FF-47D4-B111-B9DCF90EC747}" type="presParOf" srcId="{B978C5FE-8B1D-410D-B507-36F5B86CD23F}" destId="{FBAEA9D2-3EB0-4695-AD6F-E0FA166BFCE0}" srcOrd="0" destOrd="0" presId="urn:microsoft.com/office/officeart/2005/8/layout/orgChart1"/>
    <dgm:cxn modelId="{83312634-4450-4D88-8B87-A4F3E6A7A871}" type="presParOf" srcId="{FBAEA9D2-3EB0-4695-AD6F-E0FA166BFCE0}" destId="{F8E8A714-C27E-4AC9-B96B-D683DD3011E1}" srcOrd="0" destOrd="0" presId="urn:microsoft.com/office/officeart/2005/8/layout/orgChart1"/>
    <dgm:cxn modelId="{B457F239-D64C-4FDA-AEB1-BA180F8A37CC}" type="presParOf" srcId="{FBAEA9D2-3EB0-4695-AD6F-E0FA166BFCE0}" destId="{57B6F278-269F-4AA5-A1C3-C10E898A2713}" srcOrd="1" destOrd="0" presId="urn:microsoft.com/office/officeart/2005/8/layout/orgChart1"/>
    <dgm:cxn modelId="{712EEBA4-4B25-473C-99A7-0FA4F555DEDF}" type="presParOf" srcId="{B978C5FE-8B1D-410D-B507-36F5B86CD23F}" destId="{3507A7C5-3119-4C1E-85F5-99E248117EED}" srcOrd="1" destOrd="0" presId="urn:microsoft.com/office/officeart/2005/8/layout/orgChart1"/>
    <dgm:cxn modelId="{FABE898C-6F05-4AFA-8CF4-31FFFCB686AC}" type="presParOf" srcId="{B978C5FE-8B1D-410D-B507-36F5B86CD23F}" destId="{24E9918C-2BD0-4C3B-B59C-2ED8928F9D04}" srcOrd="2" destOrd="0" presId="urn:microsoft.com/office/officeart/2005/8/layout/orgChart1"/>
    <dgm:cxn modelId="{E2236D36-6C13-45F4-8023-318FF25FD0FB}" type="presParOf" srcId="{479ACFB8-4738-4448-810A-44B8F6995537}" destId="{A6B1BFBB-2BA2-4259-9793-AADAE4EF60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EDFA6-B4AC-48DF-8248-80EFB4E0A15D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5B519E2-5B69-4C52-B32A-31805A2325DD}">
      <dgm:prSet phldrT="[Текст]" custT="1"/>
      <dgm:spPr>
        <a:solidFill>
          <a:srgbClr val="9F2D21"/>
        </a:solidFill>
      </dgm:spPr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Генетические ряды неметаллов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3F2A63A-55B7-4888-92BB-429A01BB8FA4}" type="parTrans" cxnId="{0AAB51BE-EE74-496C-94CA-7349037342FD}">
      <dgm:prSet/>
      <dgm:spPr/>
      <dgm:t>
        <a:bodyPr/>
        <a:lstStyle/>
        <a:p>
          <a:endParaRPr lang="ru-RU"/>
        </a:p>
      </dgm:t>
    </dgm:pt>
    <dgm:pt modelId="{D97ABBE6-883E-401C-A1BE-948375B778EB}" type="sibTrans" cxnId="{0AAB51BE-EE74-496C-94CA-7349037342FD}">
      <dgm:prSet/>
      <dgm:spPr/>
      <dgm:t>
        <a:bodyPr/>
        <a:lstStyle/>
        <a:p>
          <a:endParaRPr lang="ru-RU"/>
        </a:p>
      </dgm:t>
    </dgm:pt>
    <dgm:pt modelId="{81F08732-B441-4F87-A0A2-C89DDDD65B81}">
      <dgm:prSet phldrT="[Текст]" custT="1"/>
      <dgm:spPr>
        <a:solidFill>
          <a:srgbClr val="BD5013"/>
        </a:solidFill>
      </dgm:spPr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 – неметаллу соответствует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растворимая кислота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86F8A-F4AB-490F-89A6-C1A88C6891F2}" type="parTrans" cxnId="{B8D5C602-E459-4A9C-A6A6-EAC2BF4225E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5626F6-F854-453F-A5CB-174400AFD370}" type="sibTrans" cxnId="{B8D5C602-E459-4A9C-A6A6-EAC2BF4225E5}">
      <dgm:prSet/>
      <dgm:spPr/>
      <dgm:t>
        <a:bodyPr/>
        <a:lstStyle/>
        <a:p>
          <a:endParaRPr lang="ru-RU"/>
        </a:p>
      </dgm:t>
    </dgm:pt>
    <dgm:pt modelId="{EEF783FF-D9BB-410B-A56E-6BF38D92950F}">
      <dgm:prSet phldrT="[Текст]"/>
      <dgm:spPr>
        <a:solidFill>
          <a:srgbClr val="BD5013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вид – неметаллу соответствует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нерастворимая кислота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BD4FEA-F1C1-4448-8C06-B39523AADED8}" type="parTrans" cxnId="{F4B8E53B-708E-4291-8B04-E0216445848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D33779D-3AA9-4661-BC8A-E662E11BF503}" type="sibTrans" cxnId="{F4B8E53B-708E-4291-8B04-E02164458486}">
      <dgm:prSet/>
      <dgm:spPr/>
      <dgm:t>
        <a:bodyPr/>
        <a:lstStyle/>
        <a:p>
          <a:endParaRPr lang="ru-RU"/>
        </a:p>
      </dgm:t>
    </dgm:pt>
    <dgm:pt modelId="{1B28AE61-DA50-4A1A-A0A6-AFCFE17DB00D}" type="pres">
      <dgm:prSet presAssocID="{1D7EDFA6-B4AC-48DF-8248-80EFB4E0A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9ACFB8-4738-4448-810A-44B8F6995537}" type="pres">
      <dgm:prSet presAssocID="{45B519E2-5B69-4C52-B32A-31805A2325DD}" presName="hierRoot1" presStyleCnt="0">
        <dgm:presLayoutVars>
          <dgm:hierBranch val="init"/>
        </dgm:presLayoutVars>
      </dgm:prSet>
      <dgm:spPr/>
    </dgm:pt>
    <dgm:pt modelId="{18265D50-1375-44D3-B9E4-8F6DFAE40B88}" type="pres">
      <dgm:prSet presAssocID="{45B519E2-5B69-4C52-B32A-31805A2325DD}" presName="rootComposite1" presStyleCnt="0"/>
      <dgm:spPr/>
    </dgm:pt>
    <dgm:pt modelId="{65775808-D1D8-472E-9586-9409C0C6CD99}" type="pres">
      <dgm:prSet presAssocID="{45B519E2-5B69-4C52-B32A-31805A2325DD}" presName="rootText1" presStyleLbl="node0" presStyleIdx="0" presStyleCnt="1" custScaleX="271534" custLinFactNeighborX="4065" custLinFactNeighborY="-46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7182E4-DAB0-4939-B59B-BBD0925DDB1F}" type="pres">
      <dgm:prSet presAssocID="{45B519E2-5B69-4C52-B32A-31805A2325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C1C1A9-F060-4DBF-9DBD-12A27C337138}" type="pres">
      <dgm:prSet presAssocID="{45B519E2-5B69-4C52-B32A-31805A2325DD}" presName="hierChild2" presStyleCnt="0"/>
      <dgm:spPr/>
    </dgm:pt>
    <dgm:pt modelId="{C2893102-5F3E-4B0F-860E-6CD6B09A856C}" type="pres">
      <dgm:prSet presAssocID="{2B786F8A-F4AB-490F-89A6-C1A88C6891F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42BDDF9-AAE9-4ECD-AFE7-10C46BA4FD1A}" type="pres">
      <dgm:prSet presAssocID="{81F08732-B441-4F87-A0A2-C89DDDD65B81}" presName="hierRoot2" presStyleCnt="0">
        <dgm:presLayoutVars>
          <dgm:hierBranch val="init"/>
        </dgm:presLayoutVars>
      </dgm:prSet>
      <dgm:spPr/>
    </dgm:pt>
    <dgm:pt modelId="{D2F16500-636C-4D57-8AF7-A9E8BFBD9770}" type="pres">
      <dgm:prSet presAssocID="{81F08732-B441-4F87-A0A2-C89DDDD65B81}" presName="rootComposite" presStyleCnt="0"/>
      <dgm:spPr/>
    </dgm:pt>
    <dgm:pt modelId="{0F571EEE-51D3-4457-AE08-EDFDE855011B}" type="pres">
      <dgm:prSet presAssocID="{81F08732-B441-4F87-A0A2-C89DDDD65B81}" presName="rootText" presStyleLbl="node2" presStyleIdx="0" presStyleCnt="2" custScaleX="180509" custScaleY="156253" custLinFactNeighborX="-45695" custLinFactNeighborY="-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EA955-A3EB-4111-B326-AA2381AC179C}" type="pres">
      <dgm:prSet presAssocID="{81F08732-B441-4F87-A0A2-C89DDDD65B81}" presName="rootConnector" presStyleLbl="node2" presStyleIdx="0" presStyleCnt="2"/>
      <dgm:spPr/>
      <dgm:t>
        <a:bodyPr/>
        <a:lstStyle/>
        <a:p>
          <a:endParaRPr lang="ru-RU"/>
        </a:p>
      </dgm:t>
    </dgm:pt>
    <dgm:pt modelId="{7073C654-91B5-4FF7-801B-E1BEAF0CA712}" type="pres">
      <dgm:prSet presAssocID="{81F08732-B441-4F87-A0A2-C89DDDD65B81}" presName="hierChild4" presStyleCnt="0"/>
      <dgm:spPr/>
    </dgm:pt>
    <dgm:pt modelId="{E8FCB6C2-0014-4B49-8938-265F8E039DF3}" type="pres">
      <dgm:prSet presAssocID="{81F08732-B441-4F87-A0A2-C89DDDD65B81}" presName="hierChild5" presStyleCnt="0"/>
      <dgm:spPr/>
    </dgm:pt>
    <dgm:pt modelId="{E2EC2912-D368-400C-8B9C-D097AF2D7BAA}" type="pres">
      <dgm:prSet presAssocID="{72BD4FEA-F1C1-4448-8C06-B39523AADED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978C5FE-8B1D-410D-B507-36F5B86CD23F}" type="pres">
      <dgm:prSet presAssocID="{EEF783FF-D9BB-410B-A56E-6BF38D92950F}" presName="hierRoot2" presStyleCnt="0">
        <dgm:presLayoutVars>
          <dgm:hierBranch val="init"/>
        </dgm:presLayoutVars>
      </dgm:prSet>
      <dgm:spPr/>
    </dgm:pt>
    <dgm:pt modelId="{FBAEA9D2-3EB0-4695-AD6F-E0FA166BFCE0}" type="pres">
      <dgm:prSet presAssocID="{EEF783FF-D9BB-410B-A56E-6BF38D92950F}" presName="rootComposite" presStyleCnt="0"/>
      <dgm:spPr/>
    </dgm:pt>
    <dgm:pt modelId="{F8E8A714-C27E-4AC9-B96B-D683DD3011E1}" type="pres">
      <dgm:prSet presAssocID="{EEF783FF-D9BB-410B-A56E-6BF38D92950F}" presName="rootText" presStyleLbl="node2" presStyleIdx="1" presStyleCnt="2" custScaleX="173460" custScaleY="159824" custLinFactNeighborX="35302" custLinFactNeighborY="-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6F278-269F-4AA5-A1C3-C10E898A2713}" type="pres">
      <dgm:prSet presAssocID="{EEF783FF-D9BB-410B-A56E-6BF38D92950F}" presName="rootConnector" presStyleLbl="node2" presStyleIdx="1" presStyleCnt="2"/>
      <dgm:spPr/>
      <dgm:t>
        <a:bodyPr/>
        <a:lstStyle/>
        <a:p>
          <a:endParaRPr lang="ru-RU"/>
        </a:p>
      </dgm:t>
    </dgm:pt>
    <dgm:pt modelId="{3507A7C5-3119-4C1E-85F5-99E248117EED}" type="pres">
      <dgm:prSet presAssocID="{EEF783FF-D9BB-410B-A56E-6BF38D92950F}" presName="hierChild4" presStyleCnt="0"/>
      <dgm:spPr/>
    </dgm:pt>
    <dgm:pt modelId="{24E9918C-2BD0-4C3B-B59C-2ED8928F9D04}" type="pres">
      <dgm:prSet presAssocID="{EEF783FF-D9BB-410B-A56E-6BF38D92950F}" presName="hierChild5" presStyleCnt="0"/>
      <dgm:spPr/>
    </dgm:pt>
    <dgm:pt modelId="{A6B1BFBB-2BA2-4259-9793-AADAE4EF6015}" type="pres">
      <dgm:prSet presAssocID="{45B519E2-5B69-4C52-B32A-31805A2325DD}" presName="hierChild3" presStyleCnt="0"/>
      <dgm:spPr/>
    </dgm:pt>
  </dgm:ptLst>
  <dgm:cxnLst>
    <dgm:cxn modelId="{FCEA15A9-C888-4E78-AEF5-BC3A44ADEB3A}" type="presOf" srcId="{1D7EDFA6-B4AC-48DF-8248-80EFB4E0A15D}" destId="{1B28AE61-DA50-4A1A-A0A6-AFCFE17DB00D}" srcOrd="0" destOrd="0" presId="urn:microsoft.com/office/officeart/2005/8/layout/orgChart1"/>
    <dgm:cxn modelId="{B8D5C602-E459-4A9C-A6A6-EAC2BF4225E5}" srcId="{45B519E2-5B69-4C52-B32A-31805A2325DD}" destId="{81F08732-B441-4F87-A0A2-C89DDDD65B81}" srcOrd="0" destOrd="0" parTransId="{2B786F8A-F4AB-490F-89A6-C1A88C6891F2}" sibTransId="{1A5626F6-F854-453F-A5CB-174400AFD370}"/>
    <dgm:cxn modelId="{F4B8E53B-708E-4291-8B04-E02164458486}" srcId="{45B519E2-5B69-4C52-B32A-31805A2325DD}" destId="{EEF783FF-D9BB-410B-A56E-6BF38D92950F}" srcOrd="1" destOrd="0" parTransId="{72BD4FEA-F1C1-4448-8C06-B39523AADED8}" sibTransId="{5D33779D-3AA9-4661-BC8A-E662E11BF503}"/>
    <dgm:cxn modelId="{2733F688-63D5-4901-86A5-B4CEDE760579}" type="presOf" srcId="{45B519E2-5B69-4C52-B32A-31805A2325DD}" destId="{DA7182E4-DAB0-4939-B59B-BBD0925DDB1F}" srcOrd="1" destOrd="0" presId="urn:microsoft.com/office/officeart/2005/8/layout/orgChart1"/>
    <dgm:cxn modelId="{5E347DA4-AB4A-4CA8-9E3D-612F3899FCCB}" type="presOf" srcId="{72BD4FEA-F1C1-4448-8C06-B39523AADED8}" destId="{E2EC2912-D368-400C-8B9C-D097AF2D7BAA}" srcOrd="0" destOrd="0" presId="urn:microsoft.com/office/officeart/2005/8/layout/orgChart1"/>
    <dgm:cxn modelId="{AF18CF02-CCEF-4F54-955D-CC8D76A1A6D2}" type="presOf" srcId="{45B519E2-5B69-4C52-B32A-31805A2325DD}" destId="{65775808-D1D8-472E-9586-9409C0C6CD99}" srcOrd="0" destOrd="0" presId="urn:microsoft.com/office/officeart/2005/8/layout/orgChart1"/>
    <dgm:cxn modelId="{57A7C36D-FEB4-4F72-89B9-75714CFDA4D7}" type="presOf" srcId="{EEF783FF-D9BB-410B-A56E-6BF38D92950F}" destId="{F8E8A714-C27E-4AC9-B96B-D683DD3011E1}" srcOrd="0" destOrd="0" presId="urn:microsoft.com/office/officeart/2005/8/layout/orgChart1"/>
    <dgm:cxn modelId="{0AAB51BE-EE74-496C-94CA-7349037342FD}" srcId="{1D7EDFA6-B4AC-48DF-8248-80EFB4E0A15D}" destId="{45B519E2-5B69-4C52-B32A-31805A2325DD}" srcOrd="0" destOrd="0" parTransId="{E3F2A63A-55B7-4888-92BB-429A01BB8FA4}" sibTransId="{D97ABBE6-883E-401C-A1BE-948375B778EB}"/>
    <dgm:cxn modelId="{78DAEFC1-E80C-4BBF-AE91-7DDBCA30C74E}" type="presOf" srcId="{81F08732-B441-4F87-A0A2-C89DDDD65B81}" destId="{0F571EEE-51D3-4457-AE08-EDFDE855011B}" srcOrd="0" destOrd="0" presId="urn:microsoft.com/office/officeart/2005/8/layout/orgChart1"/>
    <dgm:cxn modelId="{18D5C560-3DE7-4040-B18C-E33446B53B59}" type="presOf" srcId="{81F08732-B441-4F87-A0A2-C89DDDD65B81}" destId="{D24EA955-A3EB-4111-B326-AA2381AC179C}" srcOrd="1" destOrd="0" presId="urn:microsoft.com/office/officeart/2005/8/layout/orgChart1"/>
    <dgm:cxn modelId="{892A9297-67A5-491D-9DD6-B2C60486C840}" type="presOf" srcId="{EEF783FF-D9BB-410B-A56E-6BF38D92950F}" destId="{57B6F278-269F-4AA5-A1C3-C10E898A2713}" srcOrd="1" destOrd="0" presId="urn:microsoft.com/office/officeart/2005/8/layout/orgChart1"/>
    <dgm:cxn modelId="{576CE1F9-318B-4A41-81B2-D5F0EE6D1B13}" type="presOf" srcId="{2B786F8A-F4AB-490F-89A6-C1A88C6891F2}" destId="{C2893102-5F3E-4B0F-860E-6CD6B09A856C}" srcOrd="0" destOrd="0" presId="urn:microsoft.com/office/officeart/2005/8/layout/orgChart1"/>
    <dgm:cxn modelId="{47B16FC4-DB7F-46E7-AE4C-547CE9CF8D19}" type="presParOf" srcId="{1B28AE61-DA50-4A1A-A0A6-AFCFE17DB00D}" destId="{479ACFB8-4738-4448-810A-44B8F6995537}" srcOrd="0" destOrd="0" presId="urn:microsoft.com/office/officeart/2005/8/layout/orgChart1"/>
    <dgm:cxn modelId="{213CA957-E6F2-4AE7-B29A-69D9D3157112}" type="presParOf" srcId="{479ACFB8-4738-4448-810A-44B8F6995537}" destId="{18265D50-1375-44D3-B9E4-8F6DFAE40B88}" srcOrd="0" destOrd="0" presId="urn:microsoft.com/office/officeart/2005/8/layout/orgChart1"/>
    <dgm:cxn modelId="{53CC1879-0E45-4359-9CCF-1DB19CF26F4D}" type="presParOf" srcId="{18265D50-1375-44D3-B9E4-8F6DFAE40B88}" destId="{65775808-D1D8-472E-9586-9409C0C6CD99}" srcOrd="0" destOrd="0" presId="urn:microsoft.com/office/officeart/2005/8/layout/orgChart1"/>
    <dgm:cxn modelId="{99076A45-3CEB-449B-AA23-9BCCC186044A}" type="presParOf" srcId="{18265D50-1375-44D3-B9E4-8F6DFAE40B88}" destId="{DA7182E4-DAB0-4939-B59B-BBD0925DDB1F}" srcOrd="1" destOrd="0" presId="urn:microsoft.com/office/officeart/2005/8/layout/orgChart1"/>
    <dgm:cxn modelId="{32501DA3-2337-44A0-B7CE-445256E767B4}" type="presParOf" srcId="{479ACFB8-4738-4448-810A-44B8F6995537}" destId="{66C1C1A9-F060-4DBF-9DBD-12A27C337138}" srcOrd="1" destOrd="0" presId="urn:microsoft.com/office/officeart/2005/8/layout/orgChart1"/>
    <dgm:cxn modelId="{BECCE9F1-1ABF-4593-94CC-E6261614A0EC}" type="presParOf" srcId="{66C1C1A9-F060-4DBF-9DBD-12A27C337138}" destId="{C2893102-5F3E-4B0F-860E-6CD6B09A856C}" srcOrd="0" destOrd="0" presId="urn:microsoft.com/office/officeart/2005/8/layout/orgChart1"/>
    <dgm:cxn modelId="{F4ED50A9-3C7C-4240-9283-4807C0F6C00F}" type="presParOf" srcId="{66C1C1A9-F060-4DBF-9DBD-12A27C337138}" destId="{442BDDF9-AAE9-4ECD-AFE7-10C46BA4FD1A}" srcOrd="1" destOrd="0" presId="urn:microsoft.com/office/officeart/2005/8/layout/orgChart1"/>
    <dgm:cxn modelId="{175CFE24-3AFC-4881-847E-114B7004DF5A}" type="presParOf" srcId="{442BDDF9-AAE9-4ECD-AFE7-10C46BA4FD1A}" destId="{D2F16500-636C-4D57-8AF7-A9E8BFBD9770}" srcOrd="0" destOrd="0" presId="urn:microsoft.com/office/officeart/2005/8/layout/orgChart1"/>
    <dgm:cxn modelId="{C3EE7BB2-DBDB-40C4-B666-6E2F6A462691}" type="presParOf" srcId="{D2F16500-636C-4D57-8AF7-A9E8BFBD9770}" destId="{0F571EEE-51D3-4457-AE08-EDFDE855011B}" srcOrd="0" destOrd="0" presId="urn:microsoft.com/office/officeart/2005/8/layout/orgChart1"/>
    <dgm:cxn modelId="{2748574D-A304-47BE-8A8B-532685A5909B}" type="presParOf" srcId="{D2F16500-636C-4D57-8AF7-A9E8BFBD9770}" destId="{D24EA955-A3EB-4111-B326-AA2381AC179C}" srcOrd="1" destOrd="0" presId="urn:microsoft.com/office/officeart/2005/8/layout/orgChart1"/>
    <dgm:cxn modelId="{D28A1AD1-38E3-4E66-B407-0FDB6E110681}" type="presParOf" srcId="{442BDDF9-AAE9-4ECD-AFE7-10C46BA4FD1A}" destId="{7073C654-91B5-4FF7-801B-E1BEAF0CA712}" srcOrd="1" destOrd="0" presId="urn:microsoft.com/office/officeart/2005/8/layout/orgChart1"/>
    <dgm:cxn modelId="{5F60B087-BEB8-4D20-8C32-3F544E32F3A7}" type="presParOf" srcId="{442BDDF9-AAE9-4ECD-AFE7-10C46BA4FD1A}" destId="{E8FCB6C2-0014-4B49-8938-265F8E039DF3}" srcOrd="2" destOrd="0" presId="urn:microsoft.com/office/officeart/2005/8/layout/orgChart1"/>
    <dgm:cxn modelId="{5D077936-B7E8-4B4F-A452-4E0D276246B8}" type="presParOf" srcId="{66C1C1A9-F060-4DBF-9DBD-12A27C337138}" destId="{E2EC2912-D368-400C-8B9C-D097AF2D7BAA}" srcOrd="2" destOrd="0" presId="urn:microsoft.com/office/officeart/2005/8/layout/orgChart1"/>
    <dgm:cxn modelId="{ABBFBE03-2367-40AD-B38F-F639C8BB0A98}" type="presParOf" srcId="{66C1C1A9-F060-4DBF-9DBD-12A27C337138}" destId="{B978C5FE-8B1D-410D-B507-36F5B86CD23F}" srcOrd="3" destOrd="0" presId="urn:microsoft.com/office/officeart/2005/8/layout/orgChart1"/>
    <dgm:cxn modelId="{AA2D1B9D-0513-4671-9A38-96FA83E5DF36}" type="presParOf" srcId="{B978C5FE-8B1D-410D-B507-36F5B86CD23F}" destId="{FBAEA9D2-3EB0-4695-AD6F-E0FA166BFCE0}" srcOrd="0" destOrd="0" presId="urn:microsoft.com/office/officeart/2005/8/layout/orgChart1"/>
    <dgm:cxn modelId="{817A4D0E-13B5-46F9-9663-715D15AF6B61}" type="presParOf" srcId="{FBAEA9D2-3EB0-4695-AD6F-E0FA166BFCE0}" destId="{F8E8A714-C27E-4AC9-B96B-D683DD3011E1}" srcOrd="0" destOrd="0" presId="urn:microsoft.com/office/officeart/2005/8/layout/orgChart1"/>
    <dgm:cxn modelId="{D79A218C-EE31-4A1A-A517-3DB921AA573D}" type="presParOf" srcId="{FBAEA9D2-3EB0-4695-AD6F-E0FA166BFCE0}" destId="{57B6F278-269F-4AA5-A1C3-C10E898A2713}" srcOrd="1" destOrd="0" presId="urn:microsoft.com/office/officeart/2005/8/layout/orgChart1"/>
    <dgm:cxn modelId="{BA57B770-04CD-421E-8AED-F54BC80B6DA5}" type="presParOf" srcId="{B978C5FE-8B1D-410D-B507-36F5B86CD23F}" destId="{3507A7C5-3119-4C1E-85F5-99E248117EED}" srcOrd="1" destOrd="0" presId="urn:microsoft.com/office/officeart/2005/8/layout/orgChart1"/>
    <dgm:cxn modelId="{EE9E2C3D-1492-43E8-9BF9-16B428817CE1}" type="presParOf" srcId="{B978C5FE-8B1D-410D-B507-36F5B86CD23F}" destId="{24E9918C-2BD0-4C3B-B59C-2ED8928F9D04}" srcOrd="2" destOrd="0" presId="urn:microsoft.com/office/officeart/2005/8/layout/orgChart1"/>
    <dgm:cxn modelId="{9B41C2FA-0B1E-45D6-AA49-4A52914EE20B}" type="presParOf" srcId="{479ACFB8-4738-4448-810A-44B8F6995537}" destId="{A6B1BFBB-2BA2-4259-9793-AADAE4EF60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A056-4A79-44E1-8279-26D6A7D7333A}">
      <dsp:nvSpPr>
        <dsp:cNvPr id="0" name=""/>
        <dsp:cNvSpPr/>
      </dsp:nvSpPr>
      <dsp:spPr>
        <a:xfrm>
          <a:off x="3816424" y="995363"/>
          <a:ext cx="2060635" cy="5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5"/>
              </a:lnTo>
              <a:lnTo>
                <a:pt x="2060635" y="278335"/>
              </a:lnTo>
              <a:lnTo>
                <a:pt x="2060635" y="5566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CEE12-5DDF-4E2E-A797-02E71FDFE286}">
      <dsp:nvSpPr>
        <dsp:cNvPr id="0" name=""/>
        <dsp:cNvSpPr/>
      </dsp:nvSpPr>
      <dsp:spPr>
        <a:xfrm>
          <a:off x="1784072" y="995363"/>
          <a:ext cx="2032351" cy="556670"/>
        </a:xfrm>
        <a:custGeom>
          <a:avLst/>
          <a:gdLst/>
          <a:ahLst/>
          <a:cxnLst/>
          <a:rect l="0" t="0" r="0" b="0"/>
          <a:pathLst>
            <a:path>
              <a:moveTo>
                <a:pt x="2032351" y="0"/>
              </a:moveTo>
              <a:lnTo>
                <a:pt x="2032351" y="278335"/>
              </a:lnTo>
              <a:lnTo>
                <a:pt x="0" y="278335"/>
              </a:lnTo>
              <a:lnTo>
                <a:pt x="0" y="5566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EBFCA-0E06-4E43-A11A-39F7C74D63D0}">
      <dsp:nvSpPr>
        <dsp:cNvPr id="0" name=""/>
        <dsp:cNvSpPr/>
      </dsp:nvSpPr>
      <dsp:spPr>
        <a:xfrm>
          <a:off x="601823" y="225779"/>
          <a:ext cx="6429200" cy="7695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Генетические ряды</a:t>
          </a:r>
          <a:endParaRPr lang="ru-RU" sz="5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1823" y="225779"/>
        <a:ext cx="6429200" cy="769583"/>
      </dsp:txXfrm>
    </dsp:sp>
    <dsp:sp modelId="{E5AA81C1-C342-49F6-A9E6-3AEC98D47150}">
      <dsp:nvSpPr>
        <dsp:cNvPr id="0" name=""/>
        <dsp:cNvSpPr/>
      </dsp:nvSpPr>
      <dsp:spPr>
        <a:xfrm>
          <a:off x="1772" y="1552034"/>
          <a:ext cx="3564600" cy="74246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металлов</a:t>
          </a:r>
          <a:endParaRPr lang="ru-RU" sz="5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72" y="1552034"/>
        <a:ext cx="3564600" cy="742465"/>
      </dsp:txXfrm>
    </dsp:sp>
    <dsp:sp modelId="{68519A62-9456-433F-9F28-3A8DA5FD9B48}">
      <dsp:nvSpPr>
        <dsp:cNvPr id="0" name=""/>
        <dsp:cNvSpPr/>
      </dsp:nvSpPr>
      <dsp:spPr>
        <a:xfrm>
          <a:off x="4123043" y="1552034"/>
          <a:ext cx="3508031" cy="74246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неметаллов</a:t>
          </a:r>
          <a:endParaRPr lang="ru-RU" sz="5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23043" y="1552034"/>
        <a:ext cx="3508031" cy="742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912-D368-400C-8B9C-D097AF2D7BAA}">
      <dsp:nvSpPr>
        <dsp:cNvPr id="0" name=""/>
        <dsp:cNvSpPr/>
      </dsp:nvSpPr>
      <dsp:spPr>
        <a:xfrm>
          <a:off x="4083006" y="1064726"/>
          <a:ext cx="2063007" cy="66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649"/>
              </a:lnTo>
              <a:lnTo>
                <a:pt x="2063007" y="444649"/>
              </a:lnTo>
              <a:lnTo>
                <a:pt x="2063007" y="66824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93102-5F3E-4B0F-860E-6CD6B09A856C}">
      <dsp:nvSpPr>
        <dsp:cNvPr id="0" name=""/>
        <dsp:cNvSpPr/>
      </dsp:nvSpPr>
      <dsp:spPr>
        <a:xfrm>
          <a:off x="1921927" y="1064726"/>
          <a:ext cx="2161079" cy="668242"/>
        </a:xfrm>
        <a:custGeom>
          <a:avLst/>
          <a:gdLst/>
          <a:ahLst/>
          <a:cxnLst/>
          <a:rect l="0" t="0" r="0" b="0"/>
          <a:pathLst>
            <a:path>
              <a:moveTo>
                <a:pt x="2161079" y="0"/>
              </a:moveTo>
              <a:lnTo>
                <a:pt x="2161079" y="444649"/>
              </a:lnTo>
              <a:lnTo>
                <a:pt x="0" y="444649"/>
              </a:lnTo>
              <a:lnTo>
                <a:pt x="0" y="66824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75808-D1D8-472E-9586-9409C0C6CD99}">
      <dsp:nvSpPr>
        <dsp:cNvPr id="0" name=""/>
        <dsp:cNvSpPr/>
      </dsp:nvSpPr>
      <dsp:spPr>
        <a:xfrm>
          <a:off x="965210" y="0"/>
          <a:ext cx="6235591" cy="10647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Генетические ряды металлов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65210" y="0"/>
        <a:ext cx="6235591" cy="1064726"/>
      </dsp:txXfrm>
    </dsp:sp>
    <dsp:sp modelId="{0F571EEE-51D3-4457-AE08-EDFDE855011B}">
      <dsp:nvSpPr>
        <dsp:cNvPr id="0" name=""/>
        <dsp:cNvSpPr/>
      </dsp:nvSpPr>
      <dsp:spPr>
        <a:xfrm>
          <a:off x="0" y="1732968"/>
          <a:ext cx="3843854" cy="1663667"/>
        </a:xfrm>
        <a:prstGeom prst="rect">
          <a:avLst/>
        </a:prstGeom>
        <a:solidFill>
          <a:srgbClr val="532AA6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 – металлу соответствует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щелочь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732968"/>
        <a:ext cx="3843854" cy="1663667"/>
      </dsp:txXfrm>
    </dsp:sp>
    <dsp:sp modelId="{F8E8A714-C27E-4AC9-B96B-D683DD3011E1}">
      <dsp:nvSpPr>
        <dsp:cNvPr id="0" name=""/>
        <dsp:cNvSpPr/>
      </dsp:nvSpPr>
      <dsp:spPr>
        <a:xfrm>
          <a:off x="4299139" y="1732968"/>
          <a:ext cx="3693748" cy="1701688"/>
        </a:xfrm>
        <a:prstGeom prst="rect">
          <a:avLst/>
        </a:prstGeom>
        <a:solidFill>
          <a:srgbClr val="532AA6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вид – металлу соответствует </a:t>
          </a: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нерастворимое основание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99139" y="1732968"/>
        <a:ext cx="3693748" cy="1701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912-D368-400C-8B9C-D097AF2D7BAA}">
      <dsp:nvSpPr>
        <dsp:cNvPr id="0" name=""/>
        <dsp:cNvSpPr/>
      </dsp:nvSpPr>
      <dsp:spPr>
        <a:xfrm>
          <a:off x="4083006" y="1064726"/>
          <a:ext cx="2063007" cy="66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649"/>
              </a:lnTo>
              <a:lnTo>
                <a:pt x="2063007" y="444649"/>
              </a:lnTo>
              <a:lnTo>
                <a:pt x="2063007" y="66824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93102-5F3E-4B0F-860E-6CD6B09A856C}">
      <dsp:nvSpPr>
        <dsp:cNvPr id="0" name=""/>
        <dsp:cNvSpPr/>
      </dsp:nvSpPr>
      <dsp:spPr>
        <a:xfrm>
          <a:off x="1921927" y="1064726"/>
          <a:ext cx="2161079" cy="668242"/>
        </a:xfrm>
        <a:custGeom>
          <a:avLst/>
          <a:gdLst/>
          <a:ahLst/>
          <a:cxnLst/>
          <a:rect l="0" t="0" r="0" b="0"/>
          <a:pathLst>
            <a:path>
              <a:moveTo>
                <a:pt x="2161079" y="0"/>
              </a:moveTo>
              <a:lnTo>
                <a:pt x="2161079" y="444649"/>
              </a:lnTo>
              <a:lnTo>
                <a:pt x="0" y="444649"/>
              </a:lnTo>
              <a:lnTo>
                <a:pt x="0" y="66824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75808-D1D8-472E-9586-9409C0C6CD99}">
      <dsp:nvSpPr>
        <dsp:cNvPr id="0" name=""/>
        <dsp:cNvSpPr/>
      </dsp:nvSpPr>
      <dsp:spPr>
        <a:xfrm>
          <a:off x="1191911" y="0"/>
          <a:ext cx="5782188" cy="1064726"/>
        </a:xfrm>
        <a:prstGeom prst="rect">
          <a:avLst/>
        </a:prstGeom>
        <a:solidFill>
          <a:srgbClr val="9F2D21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Генетические ряды неметаллов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91911" y="0"/>
        <a:ext cx="5782188" cy="1064726"/>
      </dsp:txXfrm>
    </dsp:sp>
    <dsp:sp modelId="{0F571EEE-51D3-4457-AE08-EDFDE855011B}">
      <dsp:nvSpPr>
        <dsp:cNvPr id="0" name=""/>
        <dsp:cNvSpPr/>
      </dsp:nvSpPr>
      <dsp:spPr>
        <a:xfrm>
          <a:off x="0" y="1732968"/>
          <a:ext cx="3843854" cy="1663667"/>
        </a:xfrm>
        <a:prstGeom prst="rect">
          <a:avLst/>
        </a:prstGeom>
        <a:solidFill>
          <a:srgbClr val="BD5013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 – неметаллу соответствует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растворимая кислота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732968"/>
        <a:ext cx="3843854" cy="1663667"/>
      </dsp:txXfrm>
    </dsp:sp>
    <dsp:sp modelId="{F8E8A714-C27E-4AC9-B96B-D683DD3011E1}">
      <dsp:nvSpPr>
        <dsp:cNvPr id="0" name=""/>
        <dsp:cNvSpPr/>
      </dsp:nvSpPr>
      <dsp:spPr>
        <a:xfrm>
          <a:off x="4299139" y="1732968"/>
          <a:ext cx="3693748" cy="1701688"/>
        </a:xfrm>
        <a:prstGeom prst="rect">
          <a:avLst/>
        </a:prstGeom>
        <a:solidFill>
          <a:srgbClr val="BD5013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вид – неметаллу соответствует </a:t>
          </a: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нерастворимая кислота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99139" y="1732968"/>
        <a:ext cx="3693748" cy="1701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BD25B-15B5-4DAF-9839-90BCFFDD900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BDE1-EBFE-416A-84A0-4F4620938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3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597F-5B15-4FF1-AE3E-C93B49A74C82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866F-DDED-457B-97CE-4C93847C7FE1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8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45D8-98EA-41AF-8927-52C479CB4ADA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1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7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0388-A110-4F5B-8AA4-D5F7BEE5DEAE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FF98-F615-440D-952F-7962F624943B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9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FCAF-1DFE-48A4-B27E-12EF070F3E1A}" type="datetime1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250-9AD7-4CD2-AC28-A8091D238F7C}" type="datetime1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64BF-28F5-4C33-AD45-BAF177AA07C7}" type="datetime1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4810-6D3D-4561-8474-44912FCDD247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4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79B9-ECD3-465C-8878-2229C9AEC12B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263A-F050-4998-A182-5A9CD23FB239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C517-B8DF-449A-919E-D91176F4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27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k9II9jG_vA" TargetMode="Externa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MRFNL7AVs" TargetMode="External"/><Relationship Id="rId2" Type="http://schemas.openxmlformats.org/officeDocument/2006/relationships/hyperlink" Target="https://youtu.be/_30G8J3dY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nOR6DKQMn4" TargetMode="External"/><Relationship Id="rId2" Type="http://schemas.openxmlformats.org/officeDocument/2006/relationships/hyperlink" Target="https://youtu.be/hXblhixzA4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316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Генетическая связь между классами неорганических и органических  веществ.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 ряды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10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80" y="1268760"/>
            <a:ext cx="8208912" cy="2664296"/>
          </a:xfrm>
          <a:prstGeom prst="roundRect">
            <a:avLst>
              <a:gd name="adj" fmla="val 1031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Генетический ряд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ряд веществ представителей </a:t>
            </a:r>
            <a:r>
              <a:rPr lang="ru-RU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разных классов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являющихся соединениями </a:t>
            </a:r>
            <a:r>
              <a:rPr lang="ru-RU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 химического элемента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связанных </a:t>
            </a:r>
            <a:r>
              <a:rPr lang="ru-RU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взаимопревращениями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отражающих </a:t>
            </a:r>
            <a:r>
              <a:rPr lang="ru-RU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общность происхождения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этих </a:t>
            </a:r>
            <a:r>
              <a:rPr lang="ru-RU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веществ,т.е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их генезис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4580606"/>
              </p:ext>
            </p:extLst>
          </p:nvPr>
        </p:nvGraphicFramePr>
        <p:xfrm>
          <a:off x="745312" y="3933056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4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1800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Генетический ряд металлов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отражает взаимосвязь веществ разных классов, образованных одним и тем же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металлическим элементом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56341687"/>
              </p:ext>
            </p:extLst>
          </p:nvPr>
        </p:nvGraphicFramePr>
        <p:xfrm>
          <a:off x="611560" y="2348880"/>
          <a:ext cx="79928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2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 ряды 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516" y="1484785"/>
            <a:ext cx="8568952" cy="18722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генетический ряд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которым соответствует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щелочь: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еталл → основный оксид →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щелочь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соль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9144000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algn="ctr"/>
            <a:r>
              <a:rPr lang="en-GB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→CuO→CuSO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→Cu(OH)</a:t>
            </a:r>
            <a:r>
              <a:rPr lang="en-US" sz="3600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→Cu</a:t>
            </a:r>
            <a:endParaRPr lang="en-U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795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напишите соответствующие уравнения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1295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987824" y="4077072"/>
            <a:ext cx="1152128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444208" y="2492896"/>
            <a:ext cx="1080120" cy="5040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 ряды 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352928" cy="33843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вид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генетический ряд металлов, которым соответствует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нерастворимое основание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 → основной оксид →  соль  →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 (Н)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основной оксид → металл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генетический ряд цинка</a:t>
            </a:r>
          </a:p>
          <a:p>
            <a:pPr marL="0" indent="0" algn="ctr">
              <a:buNone/>
            </a:pP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 → </a:t>
            </a:r>
            <a:r>
              <a:rPr lang="en-US" sz="3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ZnCl</a:t>
            </a:r>
            <a:r>
              <a:rPr lang="en-US" sz="34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Zn(OH)</a:t>
            </a:r>
            <a:r>
              <a:rPr lang="en-US" sz="34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Zn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486916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напишите соответствующие уравнения реакций.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136904" cy="21602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Генетический ряд неметаллов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отражает взаимосвязь веществ разных классов, образованных одним и тем же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неметаллическим элементом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201377"/>
              </p:ext>
            </p:extLst>
          </p:nvPr>
        </p:nvGraphicFramePr>
        <p:xfrm>
          <a:off x="539552" y="2636912"/>
          <a:ext cx="79928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 ряды неметаллов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8761"/>
            <a:ext cx="8280920" cy="26642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генетический ряд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неметаллов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которым соответствует растворимая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неметалл → кислотный оксид → </a:t>
            </a:r>
            <a:r>
              <a:rPr lang="ru-RU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кислота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соль.</a:t>
            </a:r>
            <a:endParaRPr lang="en-GB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15</a:t>
            </a:fld>
            <a:endParaRPr lang="ru-RU"/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619672" y="4077072"/>
            <a:ext cx="6769100" cy="1020792"/>
          </a:xfrm>
          <a:prstGeom prst="rect">
            <a:avLst/>
          </a:prstGeom>
          <a:gradFill rotWithShape="1">
            <a:gsLst>
              <a:gs pos="0">
                <a:srgbClr val="4584D3"/>
              </a:gs>
              <a:gs pos="100000">
                <a:srgbClr val="0553B6"/>
              </a:gs>
              <a:gs pos="100000">
                <a:srgbClr val="0553B6"/>
              </a:gs>
            </a:gsLst>
            <a:lin ang="4140000" scaled="1"/>
          </a:gradFill>
          <a:ln w="12700" algn="ctr">
            <a:solidFill>
              <a:srgbClr val="4584D3"/>
            </a:solidFill>
            <a:miter lim="800000"/>
            <a:headEnd/>
            <a:tailEnd/>
          </a:ln>
          <a:effectLst>
            <a:outerShdw blurRad="76200" dist="38100" dir="5400000" rotWithShape="0">
              <a:srgbClr val="000000">
                <a:alpha val="59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Пример: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P → 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O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→ H</a:t>
            </a:r>
            <a:r>
              <a:rPr kumimoji="0" lang="en-US" sz="2800" b="1" i="1" u="none" strike="noStrike" cap="none" normalizeH="0" baseline="-25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3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PO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→ Ca</a:t>
            </a:r>
            <a:r>
              <a:rPr kumimoji="0" lang="en-US" sz="2800" b="1" i="1" u="none" strike="noStrike" cap="none" normalizeH="0" baseline="-25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(PO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)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9406" y="5287129"/>
            <a:ext cx="7459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напишите соответствующие уравнения реакций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75856" y="4437088"/>
            <a:ext cx="1728192" cy="7920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60232" y="2132856"/>
            <a:ext cx="936104" cy="5040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 ряды неметаллов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38884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вид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генетический ряд металлов, которым соответствует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нерастворимая кислота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неметалл → кислотный оксид → соль →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кислота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(Н)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 кислотный оксид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изученных нами кислот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нерастворимой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является только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кремниевая кислота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поэтому рассмотрим в качестве примера генетический ряд кремния:</a:t>
            </a:r>
          </a:p>
          <a:p>
            <a:pPr marL="0" indent="0" algn="ctr">
              <a:buNone/>
            </a:pPr>
            <a:r>
              <a:rPr lang="ru-RU" sz="39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SiO</a:t>
            </a:r>
            <a:r>
              <a:rPr lang="ru-RU" sz="39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Na</a:t>
            </a:r>
            <a:r>
              <a:rPr lang="ru-RU" sz="39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39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ru-RU" sz="39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39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SiO</a:t>
            </a:r>
            <a:r>
              <a:rPr lang="ru-RU" sz="39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9832" y="52292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напишите соответствующие уравнения реакций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>
            <a:endCxn id="36" idx="0"/>
          </p:cNvCxnSpPr>
          <p:nvPr/>
        </p:nvCxnSpPr>
        <p:spPr>
          <a:xfrm>
            <a:off x="3239852" y="2649256"/>
            <a:ext cx="1548172" cy="2595348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08392" y="2613816"/>
            <a:ext cx="3096344" cy="2461336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708" y="274638"/>
            <a:ext cx="7596724" cy="1282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Генетическая взаимосвязь веществ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346837"/>
            <a:ext cx="2133600" cy="365125"/>
          </a:xfrm>
        </p:spPr>
        <p:txBody>
          <a:bodyPr/>
          <a:lstStyle/>
          <a:p>
            <a:fld id="{4AFFC517-B8DF-449A-919E-D91176F46BA6}" type="slidenum">
              <a:rPr lang="ru-RU" smtClean="0"/>
              <a:t>17</a:t>
            </a:fld>
            <a:endParaRPr lang="ru-RU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11560" y="1737384"/>
            <a:ext cx="2592288" cy="1409280"/>
          </a:xfrm>
          <a:prstGeom prst="downArrowCallout">
            <a:avLst/>
          </a:prstGeom>
          <a:solidFill>
            <a:srgbClr val="532AA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300192" y="1737384"/>
            <a:ext cx="2376264" cy="140928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Неметалл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07016" y="3140968"/>
            <a:ext cx="2592288" cy="1880520"/>
          </a:xfrm>
          <a:prstGeom prst="downArrowCallou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Основный оксид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607016" y="5003144"/>
            <a:ext cx="3172896" cy="1080120"/>
          </a:xfrm>
          <a:prstGeom prst="rightArrowCallout">
            <a:avLst>
              <a:gd name="adj1" fmla="val 25000"/>
              <a:gd name="adj2" fmla="val 25000"/>
              <a:gd name="adj3" fmla="val 27540"/>
              <a:gd name="adj4" fmla="val 82029"/>
            </a:avLst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300192" y="3143224"/>
            <a:ext cx="2376264" cy="1880520"/>
          </a:xfrm>
          <a:prstGeom prst="downArrowCallout">
            <a:avLst/>
          </a:prstGeom>
          <a:solidFill>
            <a:srgbClr val="35903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Кислотный оксид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5796136" y="5075152"/>
            <a:ext cx="2880320" cy="936104"/>
          </a:xfrm>
          <a:prstGeom prst="leftArrowCallout">
            <a:avLst>
              <a:gd name="adj1" fmla="val 25000"/>
              <a:gd name="adj2" fmla="val 25000"/>
              <a:gd name="adj3" fmla="val 35745"/>
              <a:gd name="adj4" fmla="val 82870"/>
            </a:avLst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Кислота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endCxn id="16" idx="1"/>
          </p:cNvCxnSpPr>
          <p:nvPr/>
        </p:nvCxnSpPr>
        <p:spPr>
          <a:xfrm flipV="1">
            <a:off x="3199304" y="2195238"/>
            <a:ext cx="3100888" cy="96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034212" y="1844824"/>
            <a:ext cx="1440160" cy="597200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203848" y="3717032"/>
            <a:ext cx="3100888" cy="96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034212" y="3395872"/>
            <a:ext cx="1440160" cy="597200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203848" y="4293096"/>
            <a:ext cx="3096344" cy="7820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03848" y="4365104"/>
            <a:ext cx="3096344" cy="6563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034212" y="4293096"/>
            <a:ext cx="1440160" cy="597200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79912" y="5244604"/>
            <a:ext cx="2016224" cy="597200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авая круглая скобка 43"/>
          <p:cNvSpPr/>
          <p:nvPr/>
        </p:nvSpPr>
        <p:spPr>
          <a:xfrm rot="5136257">
            <a:off x="3124839" y="4774895"/>
            <a:ext cx="390802" cy="2842044"/>
          </a:xfrm>
          <a:prstGeom prst="rightBracket">
            <a:avLst>
              <a:gd name="adj" fmla="val 109922"/>
            </a:avLst>
          </a:prstGeom>
          <a:ln w="28575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ая круглая скобка 44"/>
          <p:cNvSpPr/>
          <p:nvPr/>
        </p:nvSpPr>
        <p:spPr>
          <a:xfrm rot="5587315">
            <a:off x="6282156" y="4769863"/>
            <a:ext cx="463452" cy="2842044"/>
          </a:xfrm>
          <a:prstGeom prst="rightBracket">
            <a:avLst>
              <a:gd name="adj" fmla="val 109922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31" grpId="0" animBg="1"/>
      <p:bldP spid="36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8938" y="274638"/>
            <a:ext cx="8071494" cy="11381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 ряды органических веществ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832" y="52292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  <a:r>
              <a:rPr lang="ru-RU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напишите соответствующие уравнения реакций.</a:t>
            </a:r>
            <a:endParaRPr lang="ru-RU" sz="3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67544" y="1844824"/>
            <a:ext cx="8020050" cy="3228975"/>
          </a:xfrm>
          <a:prstGeom prst="rect">
            <a:avLst/>
          </a:prstGeom>
          <a:gradFill rotWithShape="1">
            <a:gsLst>
              <a:gs pos="0">
                <a:srgbClr val="4584D3"/>
              </a:gs>
              <a:gs pos="100000">
                <a:srgbClr val="0553B6"/>
              </a:gs>
              <a:gs pos="100000">
                <a:srgbClr val="0553B6"/>
              </a:gs>
            </a:gsLst>
            <a:lin ang="4140000" scaled="1"/>
          </a:gradFill>
          <a:ln w="12700" algn="ctr">
            <a:solidFill>
              <a:srgbClr val="4584D3"/>
            </a:solidFill>
            <a:miter lim="800000"/>
            <a:headEnd/>
            <a:tailEnd/>
          </a:ln>
          <a:effectLst>
            <a:outerShdw blurRad="76200" dist="38100" dir="5400000" rotWithShape="0">
              <a:srgbClr val="000000">
                <a:alpha val="59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→C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→ C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OH → CH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 charset="0"/>
                <a:cs typeface="Arial" pitchFamily="34" charset="0"/>
              </a:rPr>
              <a:t>-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CHO→ 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COOH → CH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Cl-COOH→ NH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 charset="0"/>
                <a:cs typeface="Arial" pitchFamily="34" charset="0"/>
              </a:rPr>
              <a:t>-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-COOH→ </a:t>
            </a:r>
            <a:endParaRPr kumimoji="0" lang="ru-RU" sz="28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→ (-NH-CH</a:t>
            </a:r>
            <a:r>
              <a:rPr kumimoji="0" lang="en-US" sz="2800" b="1" i="1" u="none" strike="noStrike" cap="none" normalizeH="0" baseline="-250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-CO-)n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можно применить?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194920" cy="54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 вещества могут быть получены из простых, минуя одну или две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приведенных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схемах,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металл, взаимодействуя с кислотой, дает соль.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озможно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не только более сложных веществ из менее сложных, но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наоборот.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способы получения оксидов, оснований, солей, кислот широко используют как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химических лабораториях,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в химической промышленности.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(серной, соляной, азотной, фосфорной),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(минеральных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удобрений — аммиачной и калийной селитры, суперфосфата, аммофоса),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оксидов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(например, негашеной извести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и многих других неорганических соединений имеет важное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для деятельности человека.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Выбирая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рациональные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получения какого-либо вещества, обычно используют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сырье, встречающееся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природе в достаточно большом количестве,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выпускаемое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промышленностью.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19</a:t>
            </a:fld>
            <a:endParaRPr lang="ru-RU"/>
          </a:p>
        </p:txBody>
      </p:sp>
      <p:pic>
        <p:nvPicPr>
          <p:cNvPr id="3076" name="Picture 4" descr="http://infoindustria.com.ua/wp-content/uploads/2017/02/6e6f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25402"/>
            <a:ext cx="2783352" cy="22322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abrikacvetov.ru/gallery/udobrenia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92184"/>
            <a:ext cx="1985797" cy="14893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381250" cy="15906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temk.kz/gallery/DSC_0323.jpg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02" y="4941168"/>
            <a:ext cx="2198018" cy="14653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1083" y="6037181"/>
            <a:ext cx="132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Известняк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Повторить и обобщить изученный материал: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классификации неорганических веществ;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войствах кислот, оснований, оксидов и солей в свете ТЭД.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Сформировать понятие «генетический ряд», познакомить с генетическими рядами металлов и неметаллов и их видами.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умение составлять генетические ряды металлов и неметаллов и записывать соответствующие им уравнения химических реакций.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Экспериментальная задача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44" y="2014876"/>
            <a:ext cx="4690864" cy="427111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Прокалить медную проволоку, удерживая ее тигельными щипцами, в верхней части пламени спиртовки (1–2мин).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Отпустить прокаленную медную проволоку в пробирку с  1-2 мл раствора этанола. Для ускорения реакции можно слегка нагреть ее содержимое. Что будет наблюдаться?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528" y="6260103"/>
            <a:ext cx="2133600" cy="365125"/>
          </a:xfrm>
        </p:spPr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20891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Составьте генетический ряд по предложенному эксперименту и напишите соответствующие химические уравнения.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48" y="2004584"/>
            <a:ext cx="2636339" cy="333163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24" y="4054366"/>
            <a:ext cx="1700720" cy="222668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05" y="2452330"/>
            <a:ext cx="1856783" cy="2773422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44" y="4054366"/>
            <a:ext cx="1524632" cy="2225131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89958"/>
            <a:ext cx="2791418" cy="1310799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4464496" cy="14401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§25, 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письменно упр.7,</a:t>
            </a: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тр. 204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92B-68A2-4E7A-B419-BA502B82FAB1}" type="datetime1">
              <a:rPr lang="ru-RU" smtClean="0"/>
              <a:t>19.04.2020</a:t>
            </a:fld>
            <a:endParaRPr lang="ru-RU"/>
          </a:p>
        </p:txBody>
      </p:sp>
      <p:pic>
        <p:nvPicPr>
          <p:cNvPr id="2050" name="Picture 2" descr="C:\Users\Галюня\Documents\химия 9\Рисунки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816350" cy="441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ВИДЕО-ОПЫТЫ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41775" cy="4464496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https://www.youtube.com/watch?v=hsQCMg26-r0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оксида фосфора V с водой.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https://www.youtube.com/watch?v=ITVcUT6renQ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-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Горение фосфора в кислороде.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22</a:t>
            </a:fld>
            <a:endParaRPr lang="ru-RU" dirty="0"/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67543" y="1916832"/>
            <a:ext cx="4041775" cy="446449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1.Габриелян О.С. </a:t>
            </a:r>
            <a:r>
              <a:rPr lang="ru-RU" b="1" dirty="0" smtClean="0">
                <a:solidFill>
                  <a:srgbClr val="002060"/>
                </a:solidFill>
              </a:rPr>
              <a:t>Химия, 10 класс</a:t>
            </a:r>
            <a:r>
              <a:rPr lang="ru-RU" dirty="0" smtClean="0">
                <a:solidFill>
                  <a:srgbClr val="002060"/>
                </a:solidFill>
              </a:rPr>
              <a:t>: учеб. для </a:t>
            </a:r>
            <a:r>
              <a:rPr lang="ru-RU" dirty="0" err="1" smtClean="0">
                <a:solidFill>
                  <a:srgbClr val="002060"/>
                </a:solidFill>
              </a:rPr>
              <a:t>общеобразоват</a:t>
            </a:r>
            <a:r>
              <a:rPr lang="ru-RU" dirty="0" smtClean="0">
                <a:solidFill>
                  <a:srgbClr val="002060"/>
                </a:solidFill>
              </a:rPr>
              <a:t>. учреждений / О.С. Габриелян. – 16-е изд., стереотип. – М.: Дрофа, 2016. – 191с..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2.</a:t>
            </a:r>
            <a:r>
              <a:rPr lang="ru-RU" dirty="0">
                <a:solidFill>
                  <a:srgbClr val="002060"/>
                </a:solidFill>
              </a:rPr>
              <a:t> 1.Габриелян О.С. </a:t>
            </a:r>
            <a:r>
              <a:rPr lang="ru-RU" b="1" dirty="0">
                <a:solidFill>
                  <a:srgbClr val="002060"/>
                </a:solidFill>
              </a:rPr>
              <a:t>Химия, </a:t>
            </a:r>
            <a:r>
              <a:rPr lang="ru-RU" b="1" dirty="0" smtClean="0">
                <a:solidFill>
                  <a:srgbClr val="002060"/>
                </a:solidFill>
              </a:rPr>
              <a:t>11 </a:t>
            </a:r>
            <a:r>
              <a:rPr lang="ru-RU" b="1" dirty="0">
                <a:solidFill>
                  <a:srgbClr val="002060"/>
                </a:solidFill>
              </a:rPr>
              <a:t>класс</a:t>
            </a:r>
            <a:r>
              <a:rPr lang="ru-RU" dirty="0">
                <a:solidFill>
                  <a:srgbClr val="002060"/>
                </a:solidFill>
              </a:rPr>
              <a:t>: учеб. для общеобразоват. учреждений / О.С. Габриелян. – 16-е изд., стереотип. – М.: Дрофа, 2016. – 191с..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Галюня\Documents\химия 9\Рисунки\Рисунок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09" y="1193186"/>
            <a:ext cx="1132798" cy="810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юня\Documents\БИОЛОГИЯ\биология - 6\картинки\lenta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3186"/>
            <a:ext cx="1334000" cy="636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Заполните схему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«Классификация неорганических веществ»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выбрав из перечня необходимые слова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3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240868"/>
            <a:ext cx="1944216" cy="360040"/>
          </a:xfrm>
          <a:prstGeom prst="roundRect">
            <a:avLst/>
          </a:prstGeom>
          <a:solidFill>
            <a:srgbClr val="CC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644732"/>
            <a:ext cx="1944216" cy="360040"/>
          </a:xfrm>
          <a:prstGeom prst="roundRect">
            <a:avLst/>
          </a:prstGeom>
          <a:solidFill>
            <a:srgbClr val="CC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5296" y="3068960"/>
            <a:ext cx="1586424" cy="36004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462528"/>
            <a:ext cx="1584176" cy="36004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Неметаллы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296" y="3828664"/>
            <a:ext cx="1944216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ОКСИДЫ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203944"/>
            <a:ext cx="1944216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4603936"/>
            <a:ext cx="1944216" cy="360040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5584" y="5028416"/>
            <a:ext cx="1944216" cy="36004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2309076"/>
            <a:ext cx="2304256" cy="51567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ВЕЩЕСТВА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644008" y="2824752"/>
            <a:ext cx="504056" cy="532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44208" y="2824752"/>
            <a:ext cx="504056" cy="532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419872" y="3741784"/>
            <a:ext cx="504056" cy="507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88024" y="3741784"/>
            <a:ext cx="570524" cy="507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88224" y="3741784"/>
            <a:ext cx="0" cy="1613072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88224" y="411784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97148" y="454569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5532" y="496397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597148" y="535485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99592" y="5805264"/>
            <a:ext cx="741682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Приведите примеры для каждой группы веществ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5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31892 0.16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63385 0.109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4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2865 0.1733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4496 0.1159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70521 0.0099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70486 0.0182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70486 0.0231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70399 0.0240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04055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Посмотрим видео-опыты: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Горение фосфора в кислороде</a:t>
            </a:r>
          </a:p>
          <a:p>
            <a:pPr marL="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://youtu.be/_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30G8J3dY34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Растворение оксида фосфора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в воде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youtu.be/XqMRFNL7AVs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Запишите уравнения химических реакций, показанных в опытах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11660" y="19888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4Р + 5О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2Р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50100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+ 3Н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= 2Н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2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превращений в этих опытах можно выразить схемой: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→ Р</a:t>
            </a:r>
            <a:r>
              <a:rPr lang="ru-RU" sz="4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Н</a:t>
            </a:r>
            <a:r>
              <a:rPr lang="ru-RU" sz="4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общего между веществами в этом ряду?</a:t>
            </a:r>
          </a:p>
          <a:p>
            <a:pPr>
              <a:buFontTx/>
              <a:buChar char="-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всех веществ в этом ряду входит элемент </a:t>
            </a:r>
            <a:r>
              <a:rPr lang="ru-RU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фосфор</a:t>
            </a:r>
            <a:r>
              <a:rPr lang="ru-RU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9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9685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Посмотрим видео-опыты: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1.Горение кальция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youtu.be/hXblhixzA4o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Взаимодействие оксида кальция с водой</a:t>
            </a:r>
          </a:p>
          <a:p>
            <a:pPr marL="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youtu.be/enOR6DKQMn4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Запишите уравнения химических реакций, показанных в опытах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6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175800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2Са + О</a:t>
            </a:r>
            <a:r>
              <a:rPr lang="ru-RU" sz="36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2СаО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769295"/>
            <a:ext cx="4248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СаО</a:t>
            </a: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Н</a:t>
            </a:r>
            <a:r>
              <a:rPr lang="ru-RU" sz="3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= </a:t>
            </a:r>
            <a:r>
              <a:rPr lang="ru-RU" sz="3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(ОН)</a:t>
            </a:r>
            <a:r>
              <a:rPr lang="ru-RU" sz="3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2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превращений в этих опытах можно выразить схемой:</a:t>
            </a:r>
          </a:p>
          <a:p>
            <a:pPr marL="0" indent="0" algn="ctr">
              <a:buNone/>
            </a:pPr>
            <a:r>
              <a:rPr lang="ru-RU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4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Tx/>
              <a:buChar char="-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общего между веществами в этом ряду?</a:t>
            </a:r>
          </a:p>
          <a:p>
            <a:pPr>
              <a:buFontTx/>
              <a:buChar char="-"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всех веществ в этом ряду входит элемент </a:t>
            </a:r>
            <a:r>
              <a:rPr lang="ru-RU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кальций</a:t>
            </a:r>
            <a:r>
              <a:rPr lang="ru-RU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22413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образом мы получили две цепочки превращений: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0419" y="1567141"/>
            <a:ext cx="51627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→ Р</a:t>
            </a:r>
            <a:r>
              <a:rPr lang="ru-RU" sz="46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6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Н</a:t>
            </a:r>
            <a:r>
              <a:rPr lang="ru-RU" sz="46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6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6264" y="2795160"/>
            <a:ext cx="60821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46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312" y="371703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возможна ли реакция между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(ОН)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860032" y="2348880"/>
            <a:ext cx="0" cy="44628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5360" y="485799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 уравнение реакции: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2Н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+ 3Са(ОН)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Са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↓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+ 6Н</a:t>
            </a:r>
            <a:r>
              <a:rPr lang="ru-RU" sz="32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36" y="2017578"/>
            <a:ext cx="2520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6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(РО</a:t>
            </a:r>
            <a:r>
              <a:rPr lang="ru-RU" sz="46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6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697407" y="1977554"/>
            <a:ext cx="386761" cy="28803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37390" y="2676785"/>
            <a:ext cx="490794" cy="2367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Выделим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признаки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записанных нами рядах: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вещества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 ряда образованы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химическим элементом.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Вещества, образованные одним и тем же элементом, принадлежат к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различным классам неорганических веществ.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Вещества, образующие ряд одного элемента,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связаны взаимопревращениями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ряды получили название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D8F8-008C-4D06-B08E-254204E39B6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17-B8DF-449A-919E-D91176F46BA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1582</TotalTime>
  <Words>1044</Words>
  <Application>Microsoft Office PowerPoint</Application>
  <PresentationFormat>Экран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Генетическая связь между классами неорганических и органических  веществ.</vt:lpstr>
      <vt:lpstr>Цель урока</vt:lpstr>
      <vt:lpstr>Задание 1</vt:lpstr>
      <vt:lpstr>Задание 2</vt:lpstr>
      <vt:lpstr>Презентация PowerPoint</vt:lpstr>
      <vt:lpstr>Задание 3</vt:lpstr>
      <vt:lpstr>Презентация PowerPoint</vt:lpstr>
      <vt:lpstr>Презентация PowerPoint</vt:lpstr>
      <vt:lpstr>Презентация PowerPoint</vt:lpstr>
      <vt:lpstr>Генетические ряды</vt:lpstr>
      <vt:lpstr>Презентация PowerPoint</vt:lpstr>
      <vt:lpstr>Генетические ряды металлов</vt:lpstr>
      <vt:lpstr>Генетические ряды металлов</vt:lpstr>
      <vt:lpstr>Презентация PowerPoint</vt:lpstr>
      <vt:lpstr>Генетические ряды неметаллов</vt:lpstr>
      <vt:lpstr>Генетические ряды неметаллов</vt:lpstr>
      <vt:lpstr>Генетическая взаимосвязь веществ</vt:lpstr>
      <vt:lpstr>Генетические ряды органических веществ</vt:lpstr>
      <vt:lpstr>- Где можно применить?</vt:lpstr>
      <vt:lpstr>Экспериментальная задача</vt:lpstr>
      <vt:lpstr>Домашнее задание: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Генетическая связь между классами неорганических веществ.</dc:title>
  <dc:creator>Лилия</dc:creator>
  <cp:lastModifiedBy>Лиля</cp:lastModifiedBy>
  <cp:revision>115</cp:revision>
  <dcterms:created xsi:type="dcterms:W3CDTF">2017-03-07T05:52:57Z</dcterms:created>
  <dcterms:modified xsi:type="dcterms:W3CDTF">2020-04-19T14:02:03Z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5840870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