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4"/>
  </p:notesMasterIdLst>
  <p:sldIdLst>
    <p:sldId id="256" r:id="rId3"/>
    <p:sldId id="281" r:id="rId4"/>
    <p:sldId id="279" r:id="rId5"/>
    <p:sldId id="289" r:id="rId6"/>
    <p:sldId id="286" r:id="rId7"/>
    <p:sldId id="285" r:id="rId8"/>
    <p:sldId id="299" r:id="rId9"/>
    <p:sldId id="284" r:id="rId10"/>
    <p:sldId id="287" r:id="rId11"/>
    <p:sldId id="300" r:id="rId12"/>
    <p:sldId id="311" r:id="rId13"/>
    <p:sldId id="290" r:id="rId14"/>
    <p:sldId id="291" r:id="rId15"/>
    <p:sldId id="297" r:id="rId16"/>
    <p:sldId id="292" r:id="rId17"/>
    <p:sldId id="310" r:id="rId18"/>
    <p:sldId id="293" r:id="rId19"/>
    <p:sldId id="295" r:id="rId20"/>
    <p:sldId id="294" r:id="rId21"/>
    <p:sldId id="296" r:id="rId22"/>
    <p:sldId id="302" r:id="rId23"/>
    <p:sldId id="303" r:id="rId24"/>
    <p:sldId id="301" r:id="rId25"/>
    <p:sldId id="304" r:id="rId26"/>
    <p:sldId id="306" r:id="rId27"/>
    <p:sldId id="307" r:id="rId28"/>
    <p:sldId id="308" r:id="rId29"/>
    <p:sldId id="288" r:id="rId30"/>
    <p:sldId id="312" r:id="rId31"/>
    <p:sldId id="313" r:id="rId32"/>
    <p:sldId id="315" r:id="rId33"/>
  </p:sldIdLst>
  <p:sldSz cx="9144000" cy="6858000" type="screen4x3"/>
  <p:notesSz cx="6797675" cy="9926638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3610C0"/>
    <a:srgbClr val="FFFFCC"/>
    <a:srgbClr val="FFFF00"/>
    <a:srgbClr val="FF3399"/>
    <a:srgbClr val="096713"/>
    <a:srgbClr val="B3D3EA"/>
    <a:srgbClr val="78A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610" autoAdjust="0"/>
    <p:restoredTop sz="95596" autoAdjust="0"/>
  </p:normalViewPr>
  <p:slideViewPr>
    <p:cSldViewPr>
      <p:cViewPr varScale="1">
        <p:scale>
          <a:sx n="62" d="100"/>
          <a:sy n="62" d="100"/>
        </p:scale>
        <p:origin x="-1056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74BA99-4020-4F4B-BA76-F2B471D10310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20B91A-BC7E-4F66-91BC-5736D1A6C79A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ГИДРОЛИЗ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9E7B0EE-05A0-4F57-8837-570F3A7A7C33}" type="parTrans" cxnId="{67A9963D-47DA-452E-9A70-F4A8873E4167}">
      <dgm:prSet/>
      <dgm:spPr/>
      <dgm:t>
        <a:bodyPr/>
        <a:lstStyle/>
        <a:p>
          <a:endParaRPr lang="ru-RU"/>
        </a:p>
      </dgm:t>
    </dgm:pt>
    <dgm:pt modelId="{20D30F76-58A6-4882-89CE-7369401012E6}" type="sibTrans" cxnId="{67A9963D-47DA-452E-9A70-F4A8873E4167}">
      <dgm:prSet/>
      <dgm:spPr/>
      <dgm:t>
        <a:bodyPr/>
        <a:lstStyle/>
        <a:p>
          <a:endParaRPr lang="ru-RU"/>
        </a:p>
      </dgm:t>
    </dgm:pt>
    <dgm:pt modelId="{7418706F-E4DE-42AC-9B16-E2DDC9E6463D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ОБРАТИМЫЙ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88AAB426-26DF-4191-9218-7185DCF9ECFC}" type="parTrans" cxnId="{6020CD85-DFC1-4EEE-B046-98C905AB5FE3}">
      <dgm:prSet/>
      <dgm:spPr/>
      <dgm:t>
        <a:bodyPr/>
        <a:lstStyle/>
        <a:p>
          <a:endParaRPr lang="ru-RU"/>
        </a:p>
      </dgm:t>
    </dgm:pt>
    <dgm:pt modelId="{B0FA8F89-2B02-4427-A969-5842FFE1F4CF}" type="sibTrans" cxnId="{6020CD85-DFC1-4EEE-B046-98C905AB5FE3}">
      <dgm:prSet/>
      <dgm:spPr/>
      <dgm:t>
        <a:bodyPr/>
        <a:lstStyle/>
        <a:p>
          <a:endParaRPr lang="ru-RU"/>
        </a:p>
      </dgm:t>
    </dgm:pt>
    <dgm:pt modelId="{04A2A7C6-C132-45F6-B934-09994CE0ED63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 КАТИОНУ И ПО АНИОНУ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BF18F8C0-86D1-4ECA-A8EA-CE96C8AF9BF8}" type="parTrans" cxnId="{114170B8-6DAE-4FAE-A5B2-9DC9429C5ED6}">
      <dgm:prSet/>
      <dgm:spPr/>
      <dgm:t>
        <a:bodyPr/>
        <a:lstStyle/>
        <a:p>
          <a:endParaRPr lang="ru-RU"/>
        </a:p>
      </dgm:t>
    </dgm:pt>
    <dgm:pt modelId="{F0A39AB7-D15C-4E91-8054-AA4065021B9F}" type="sibTrans" cxnId="{114170B8-6DAE-4FAE-A5B2-9DC9429C5ED6}">
      <dgm:prSet/>
      <dgm:spPr/>
      <dgm:t>
        <a:bodyPr/>
        <a:lstStyle/>
        <a:p>
          <a:endParaRPr lang="ru-RU"/>
        </a:p>
      </dgm:t>
    </dgm:pt>
    <dgm:pt modelId="{97A2C762-2F84-4B12-BDAB-6253A6A0DF13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ПО КАТИОНУ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06DA81A2-CCD7-4BA5-9E6D-A9167BE1E777}" type="parTrans" cxnId="{335FAAAF-1BDB-44A8-982D-7B05356801AC}">
      <dgm:prSet/>
      <dgm:spPr/>
      <dgm:t>
        <a:bodyPr/>
        <a:lstStyle/>
        <a:p>
          <a:endParaRPr lang="ru-RU"/>
        </a:p>
      </dgm:t>
    </dgm:pt>
    <dgm:pt modelId="{260E2FC3-B756-4B99-B6E7-DA373AF6D059}" type="sibTrans" cxnId="{335FAAAF-1BDB-44A8-982D-7B05356801AC}">
      <dgm:prSet/>
      <dgm:spPr/>
      <dgm:t>
        <a:bodyPr/>
        <a:lstStyle/>
        <a:p>
          <a:endParaRPr lang="ru-RU"/>
        </a:p>
      </dgm:t>
    </dgm:pt>
    <dgm:pt modelId="{AE7EF1EF-EC49-45B3-94F2-23750BC400FF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НЕОБРАТИМЫЙ</a:t>
          </a:r>
          <a:endParaRPr lang="ru-RU" b="1" dirty="0">
            <a:latin typeface="Times New Roman" pitchFamily="18" charset="0"/>
            <a:cs typeface="Times New Roman" pitchFamily="18" charset="0"/>
          </a:endParaRPr>
        </a:p>
      </dgm:t>
    </dgm:pt>
    <dgm:pt modelId="{635FCF9E-7F6F-4ACB-BB2D-8B2141105629}" type="parTrans" cxnId="{8ED006C0-BC03-4EFA-A9DD-B4842A73429D}">
      <dgm:prSet/>
      <dgm:spPr/>
      <dgm:t>
        <a:bodyPr/>
        <a:lstStyle/>
        <a:p>
          <a:endParaRPr lang="ru-RU"/>
        </a:p>
      </dgm:t>
    </dgm:pt>
    <dgm:pt modelId="{975B6F03-DAC7-47F0-AED3-0786455EDDEC}" type="sibTrans" cxnId="{8ED006C0-BC03-4EFA-A9DD-B4842A73429D}">
      <dgm:prSet/>
      <dgm:spPr/>
      <dgm:t>
        <a:bodyPr/>
        <a:lstStyle/>
        <a:p>
          <a:endParaRPr lang="ru-RU"/>
        </a:p>
      </dgm:t>
    </dgm:pt>
    <dgm:pt modelId="{27369C6B-93B0-45D5-8967-1D9D965CEAA3}">
      <dgm:prSet phldrT="[Текст]"/>
      <dgm:spPr/>
      <dgm:t>
        <a:bodyPr/>
        <a:lstStyle/>
        <a:p>
          <a:r>
            <a:rPr lang="ru-RU" b="1" dirty="0" smtClean="0">
              <a:latin typeface="Times New Roman" pitchFamily="18" charset="0"/>
              <a:cs typeface="Times New Roman" pitchFamily="18" charset="0"/>
            </a:rPr>
            <a:t>АНИОНУ</a:t>
          </a:r>
        </a:p>
      </dgm:t>
    </dgm:pt>
    <dgm:pt modelId="{6B2B05DF-739B-4208-B909-44006802E113}" type="parTrans" cxnId="{67F7EE97-65F5-4023-83CC-38A7F0F15D2E}">
      <dgm:prSet/>
      <dgm:spPr/>
      <dgm:t>
        <a:bodyPr/>
        <a:lstStyle/>
        <a:p>
          <a:endParaRPr lang="ru-RU"/>
        </a:p>
      </dgm:t>
    </dgm:pt>
    <dgm:pt modelId="{3C5DF0DE-4AAF-484E-8BB6-7839CCF504BD}" type="sibTrans" cxnId="{67F7EE97-65F5-4023-83CC-38A7F0F15D2E}">
      <dgm:prSet/>
      <dgm:spPr/>
      <dgm:t>
        <a:bodyPr/>
        <a:lstStyle/>
        <a:p>
          <a:endParaRPr lang="ru-RU"/>
        </a:p>
      </dgm:t>
    </dgm:pt>
    <dgm:pt modelId="{19D82D32-A5B5-4EB3-9A50-FDC4303BE25C}" type="pres">
      <dgm:prSet presAssocID="{8874BA99-4020-4F4B-BA76-F2B471D1031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FD6C71E-E9E0-4C79-B666-7B8B0B3B9848}" type="pres">
      <dgm:prSet presAssocID="{9A20B91A-BC7E-4F66-91BC-5736D1A6C79A}" presName="root1" presStyleCnt="0"/>
      <dgm:spPr/>
    </dgm:pt>
    <dgm:pt modelId="{A4F3F75B-E3C2-49A7-88E9-523BDC03C5E2}" type="pres">
      <dgm:prSet presAssocID="{9A20B91A-BC7E-4F66-91BC-5736D1A6C79A}" presName="LevelOneTextNode" presStyleLbl="node0" presStyleIdx="0" presStyleCnt="1" custLinFactNeighborX="6341" custLinFactNeighborY="-745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010B60D-58E1-42A8-BBAA-B48083E5B4D3}" type="pres">
      <dgm:prSet presAssocID="{9A20B91A-BC7E-4F66-91BC-5736D1A6C79A}" presName="level2hierChild" presStyleCnt="0"/>
      <dgm:spPr/>
    </dgm:pt>
    <dgm:pt modelId="{C10C6638-AEC6-41A8-A276-A6400679A8CB}" type="pres">
      <dgm:prSet presAssocID="{88AAB426-26DF-4191-9218-7185DCF9ECFC}" presName="conn2-1" presStyleLbl="parChTrans1D2" presStyleIdx="0" presStyleCnt="2"/>
      <dgm:spPr/>
      <dgm:t>
        <a:bodyPr/>
        <a:lstStyle/>
        <a:p>
          <a:endParaRPr lang="ru-RU"/>
        </a:p>
      </dgm:t>
    </dgm:pt>
    <dgm:pt modelId="{E127A7DA-7224-49B1-AF4E-384C3B97F92A}" type="pres">
      <dgm:prSet presAssocID="{88AAB426-26DF-4191-9218-7185DCF9ECFC}" presName="connTx" presStyleLbl="parChTrans1D2" presStyleIdx="0" presStyleCnt="2"/>
      <dgm:spPr/>
      <dgm:t>
        <a:bodyPr/>
        <a:lstStyle/>
        <a:p>
          <a:endParaRPr lang="ru-RU"/>
        </a:p>
      </dgm:t>
    </dgm:pt>
    <dgm:pt modelId="{675128E5-40C9-430D-A250-694D8BCF0536}" type="pres">
      <dgm:prSet presAssocID="{7418706F-E4DE-42AC-9B16-E2DDC9E6463D}" presName="root2" presStyleCnt="0"/>
      <dgm:spPr/>
    </dgm:pt>
    <dgm:pt modelId="{ABBC6A6F-34F8-4691-B5BA-880C70527313}" type="pres">
      <dgm:prSet presAssocID="{7418706F-E4DE-42AC-9B16-E2DDC9E6463D}" presName="LevelTwoTextNode" presStyleLbl="node2" presStyleIdx="0" presStyleCnt="2" custLinFactY="-6509" custLinFactNeighborX="-12284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D7FC1E-7684-4CE9-A43B-E032897BFA36}" type="pres">
      <dgm:prSet presAssocID="{7418706F-E4DE-42AC-9B16-E2DDC9E6463D}" presName="level3hierChild" presStyleCnt="0"/>
      <dgm:spPr/>
    </dgm:pt>
    <dgm:pt modelId="{68844FBA-15C9-4065-92C9-7EEA61FBB2A6}" type="pres">
      <dgm:prSet presAssocID="{06DA81A2-CCD7-4BA5-9E6D-A9167BE1E777}" presName="conn2-1" presStyleLbl="parChTrans1D3" presStyleIdx="0" presStyleCnt="3"/>
      <dgm:spPr/>
      <dgm:t>
        <a:bodyPr/>
        <a:lstStyle/>
        <a:p>
          <a:endParaRPr lang="ru-RU"/>
        </a:p>
      </dgm:t>
    </dgm:pt>
    <dgm:pt modelId="{E8B88BDC-68D2-46C7-9D29-1179C15D976D}" type="pres">
      <dgm:prSet presAssocID="{06DA81A2-CCD7-4BA5-9E6D-A9167BE1E777}" presName="connTx" presStyleLbl="parChTrans1D3" presStyleIdx="0" presStyleCnt="3"/>
      <dgm:spPr/>
      <dgm:t>
        <a:bodyPr/>
        <a:lstStyle/>
        <a:p>
          <a:endParaRPr lang="ru-RU"/>
        </a:p>
      </dgm:t>
    </dgm:pt>
    <dgm:pt modelId="{BA976C63-0C7E-45F2-9144-EA7A713FB0FC}" type="pres">
      <dgm:prSet presAssocID="{97A2C762-2F84-4B12-BDAB-6253A6A0DF13}" presName="root2" presStyleCnt="0"/>
      <dgm:spPr/>
    </dgm:pt>
    <dgm:pt modelId="{822AC9C2-96DE-4ACD-BE86-B4736C5E5ABC}" type="pres">
      <dgm:prSet presAssocID="{97A2C762-2F84-4B12-BDAB-6253A6A0DF13}" presName="LevelTwoTextNode" presStyleLbl="node3" presStyleIdx="0" presStyleCnt="3" custLinFactY="-12883" custLinFactNeighborX="-11745" custLinFactNeighborY="-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2321C91-538F-49AE-8206-B9F83CB6E815}" type="pres">
      <dgm:prSet presAssocID="{97A2C762-2F84-4B12-BDAB-6253A6A0DF13}" presName="level3hierChild" presStyleCnt="0"/>
      <dgm:spPr/>
    </dgm:pt>
    <dgm:pt modelId="{70C7CE68-FFED-4B50-AAA2-A6BC730B418E}" type="pres">
      <dgm:prSet presAssocID="{6B2B05DF-739B-4208-B909-44006802E113}" presName="conn2-1" presStyleLbl="parChTrans1D3" presStyleIdx="1" presStyleCnt="3"/>
      <dgm:spPr/>
      <dgm:t>
        <a:bodyPr/>
        <a:lstStyle/>
        <a:p>
          <a:endParaRPr lang="ru-RU"/>
        </a:p>
      </dgm:t>
    </dgm:pt>
    <dgm:pt modelId="{6086F5BF-BB1C-4532-A148-FF3E1DF61A39}" type="pres">
      <dgm:prSet presAssocID="{6B2B05DF-739B-4208-B909-44006802E113}" presName="connTx" presStyleLbl="parChTrans1D3" presStyleIdx="1" presStyleCnt="3"/>
      <dgm:spPr/>
      <dgm:t>
        <a:bodyPr/>
        <a:lstStyle/>
        <a:p>
          <a:endParaRPr lang="ru-RU"/>
        </a:p>
      </dgm:t>
    </dgm:pt>
    <dgm:pt modelId="{236C25C6-0369-4065-A00A-E7E5AF35E494}" type="pres">
      <dgm:prSet presAssocID="{27369C6B-93B0-45D5-8967-1D9D965CEAA3}" presName="root2" presStyleCnt="0"/>
      <dgm:spPr/>
    </dgm:pt>
    <dgm:pt modelId="{595A984C-9D0F-43BF-8D24-0BA259CC1780}" type="pres">
      <dgm:prSet presAssocID="{27369C6B-93B0-45D5-8967-1D9D965CEAA3}" presName="LevelTwoTextNode" presStyleLbl="node3" presStyleIdx="1" presStyleCnt="3" custLinFactNeighborX="-11745" custLinFactNeighborY="-6818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8DEC1D8-8513-4D30-99BF-21009C060877}" type="pres">
      <dgm:prSet presAssocID="{27369C6B-93B0-45D5-8967-1D9D965CEAA3}" presName="level3hierChild" presStyleCnt="0"/>
      <dgm:spPr/>
    </dgm:pt>
    <dgm:pt modelId="{04306068-D272-4216-A1B1-A7AB8A1E0992}" type="pres">
      <dgm:prSet presAssocID="{BF18F8C0-86D1-4ECA-A8EA-CE96C8AF9BF8}" presName="conn2-1" presStyleLbl="parChTrans1D3" presStyleIdx="2" presStyleCnt="3"/>
      <dgm:spPr/>
      <dgm:t>
        <a:bodyPr/>
        <a:lstStyle/>
        <a:p>
          <a:endParaRPr lang="ru-RU"/>
        </a:p>
      </dgm:t>
    </dgm:pt>
    <dgm:pt modelId="{CADA9C0C-E2F2-4ECA-9D33-F53720BAF5A4}" type="pres">
      <dgm:prSet presAssocID="{BF18F8C0-86D1-4ECA-A8EA-CE96C8AF9BF8}" presName="connTx" presStyleLbl="parChTrans1D3" presStyleIdx="2" presStyleCnt="3"/>
      <dgm:spPr/>
      <dgm:t>
        <a:bodyPr/>
        <a:lstStyle/>
        <a:p>
          <a:endParaRPr lang="ru-RU"/>
        </a:p>
      </dgm:t>
    </dgm:pt>
    <dgm:pt modelId="{A6E08D62-6587-4B9F-81E1-4D451969494B}" type="pres">
      <dgm:prSet presAssocID="{04A2A7C6-C132-45F6-B934-09994CE0ED63}" presName="root2" presStyleCnt="0"/>
      <dgm:spPr/>
    </dgm:pt>
    <dgm:pt modelId="{11DA9FCC-EA81-4A66-91F8-582478036FE3}" type="pres">
      <dgm:prSet presAssocID="{04A2A7C6-C132-45F6-B934-09994CE0ED63}" presName="LevelTwoTextNode" presStyleLbl="node3" presStyleIdx="2" presStyleCnt="3" custLinFactNeighborX="-8551" custLinFactNeighborY="-1708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0B50B8-9A6F-447B-BF89-1FF3ABF5701E}" type="pres">
      <dgm:prSet presAssocID="{04A2A7C6-C132-45F6-B934-09994CE0ED63}" presName="level3hierChild" presStyleCnt="0"/>
      <dgm:spPr/>
    </dgm:pt>
    <dgm:pt modelId="{71DFD84D-F563-4F54-8C08-63FE86108110}" type="pres">
      <dgm:prSet presAssocID="{635FCF9E-7F6F-4ACB-BB2D-8B2141105629}" presName="conn2-1" presStyleLbl="parChTrans1D2" presStyleIdx="1" presStyleCnt="2"/>
      <dgm:spPr/>
      <dgm:t>
        <a:bodyPr/>
        <a:lstStyle/>
        <a:p>
          <a:endParaRPr lang="ru-RU"/>
        </a:p>
      </dgm:t>
    </dgm:pt>
    <dgm:pt modelId="{2DD3FF52-D907-47E5-ADDC-7E88A24681F3}" type="pres">
      <dgm:prSet presAssocID="{635FCF9E-7F6F-4ACB-BB2D-8B2141105629}" presName="connTx" presStyleLbl="parChTrans1D2" presStyleIdx="1" presStyleCnt="2"/>
      <dgm:spPr/>
      <dgm:t>
        <a:bodyPr/>
        <a:lstStyle/>
        <a:p>
          <a:endParaRPr lang="ru-RU"/>
        </a:p>
      </dgm:t>
    </dgm:pt>
    <dgm:pt modelId="{631C3FA5-7C9D-4DBC-9A73-FD36CC03FB68}" type="pres">
      <dgm:prSet presAssocID="{AE7EF1EF-EC49-45B3-94F2-23750BC400FF}" presName="root2" presStyleCnt="0"/>
      <dgm:spPr/>
    </dgm:pt>
    <dgm:pt modelId="{9D52B006-AAB0-4092-B25F-4D13044C391C}" type="pres">
      <dgm:prSet presAssocID="{AE7EF1EF-EC49-45B3-94F2-23750BC400FF}" presName="LevelTwoTextNode" presStyleLbl="node2" presStyleIdx="1" presStyleCnt="2" custLinFactNeighborX="-5896" custLinFactNeighborY="20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FB9B867E-1C10-488D-BB28-A746EA310558}" type="pres">
      <dgm:prSet presAssocID="{AE7EF1EF-EC49-45B3-94F2-23750BC400FF}" presName="level3hierChild" presStyleCnt="0"/>
      <dgm:spPr/>
    </dgm:pt>
  </dgm:ptLst>
  <dgm:cxnLst>
    <dgm:cxn modelId="{B984E14A-A364-42C9-BE9C-BD200713537A}" type="presOf" srcId="{BF18F8C0-86D1-4ECA-A8EA-CE96C8AF9BF8}" destId="{CADA9C0C-E2F2-4ECA-9D33-F53720BAF5A4}" srcOrd="1" destOrd="0" presId="urn:microsoft.com/office/officeart/2005/8/layout/hierarchy2"/>
    <dgm:cxn modelId="{114170B8-6DAE-4FAE-A5B2-9DC9429C5ED6}" srcId="{7418706F-E4DE-42AC-9B16-E2DDC9E6463D}" destId="{04A2A7C6-C132-45F6-B934-09994CE0ED63}" srcOrd="2" destOrd="0" parTransId="{BF18F8C0-86D1-4ECA-A8EA-CE96C8AF9BF8}" sibTransId="{F0A39AB7-D15C-4E91-8054-AA4065021B9F}"/>
    <dgm:cxn modelId="{5354734C-75CC-4CD9-B659-ACFFDBBDC82A}" type="presOf" srcId="{04A2A7C6-C132-45F6-B934-09994CE0ED63}" destId="{11DA9FCC-EA81-4A66-91F8-582478036FE3}" srcOrd="0" destOrd="0" presId="urn:microsoft.com/office/officeart/2005/8/layout/hierarchy2"/>
    <dgm:cxn modelId="{335FAAAF-1BDB-44A8-982D-7B05356801AC}" srcId="{7418706F-E4DE-42AC-9B16-E2DDC9E6463D}" destId="{97A2C762-2F84-4B12-BDAB-6253A6A0DF13}" srcOrd="0" destOrd="0" parTransId="{06DA81A2-CCD7-4BA5-9E6D-A9167BE1E777}" sibTransId="{260E2FC3-B756-4B99-B6E7-DA373AF6D059}"/>
    <dgm:cxn modelId="{8ED006C0-BC03-4EFA-A9DD-B4842A73429D}" srcId="{9A20B91A-BC7E-4F66-91BC-5736D1A6C79A}" destId="{AE7EF1EF-EC49-45B3-94F2-23750BC400FF}" srcOrd="1" destOrd="0" parTransId="{635FCF9E-7F6F-4ACB-BB2D-8B2141105629}" sibTransId="{975B6F03-DAC7-47F0-AED3-0786455EDDEC}"/>
    <dgm:cxn modelId="{E4D3B0F3-BCEB-410E-BB47-128F3DE4526A}" type="presOf" srcId="{6B2B05DF-739B-4208-B909-44006802E113}" destId="{6086F5BF-BB1C-4532-A148-FF3E1DF61A39}" srcOrd="1" destOrd="0" presId="urn:microsoft.com/office/officeart/2005/8/layout/hierarchy2"/>
    <dgm:cxn modelId="{1183D804-9313-41D4-A972-BF587FD966DC}" type="presOf" srcId="{06DA81A2-CCD7-4BA5-9E6D-A9167BE1E777}" destId="{E8B88BDC-68D2-46C7-9D29-1179C15D976D}" srcOrd="1" destOrd="0" presId="urn:microsoft.com/office/officeart/2005/8/layout/hierarchy2"/>
    <dgm:cxn modelId="{E8C87CA6-5EB0-4182-84A1-2C25B7EE0D9F}" type="presOf" srcId="{6B2B05DF-739B-4208-B909-44006802E113}" destId="{70C7CE68-FFED-4B50-AAA2-A6BC730B418E}" srcOrd="0" destOrd="0" presId="urn:microsoft.com/office/officeart/2005/8/layout/hierarchy2"/>
    <dgm:cxn modelId="{56D28539-3C61-4939-8865-5ACA3C74C27F}" type="presOf" srcId="{AE7EF1EF-EC49-45B3-94F2-23750BC400FF}" destId="{9D52B006-AAB0-4092-B25F-4D13044C391C}" srcOrd="0" destOrd="0" presId="urn:microsoft.com/office/officeart/2005/8/layout/hierarchy2"/>
    <dgm:cxn modelId="{6D96C72D-AB39-4B15-BDF4-72C5BAC587B1}" type="presOf" srcId="{7418706F-E4DE-42AC-9B16-E2DDC9E6463D}" destId="{ABBC6A6F-34F8-4691-B5BA-880C70527313}" srcOrd="0" destOrd="0" presId="urn:microsoft.com/office/officeart/2005/8/layout/hierarchy2"/>
    <dgm:cxn modelId="{5A31FAB5-82DD-460B-A7C7-D5DC7C4D464D}" type="presOf" srcId="{BF18F8C0-86D1-4ECA-A8EA-CE96C8AF9BF8}" destId="{04306068-D272-4216-A1B1-A7AB8A1E0992}" srcOrd="0" destOrd="0" presId="urn:microsoft.com/office/officeart/2005/8/layout/hierarchy2"/>
    <dgm:cxn modelId="{81CD7912-2D13-419E-8A66-1AA470609067}" type="presOf" srcId="{9A20B91A-BC7E-4F66-91BC-5736D1A6C79A}" destId="{A4F3F75B-E3C2-49A7-88E9-523BDC03C5E2}" srcOrd="0" destOrd="0" presId="urn:microsoft.com/office/officeart/2005/8/layout/hierarchy2"/>
    <dgm:cxn modelId="{29767BB9-ED51-495E-9472-616318BF7521}" type="presOf" srcId="{8874BA99-4020-4F4B-BA76-F2B471D10310}" destId="{19D82D32-A5B5-4EB3-9A50-FDC4303BE25C}" srcOrd="0" destOrd="0" presId="urn:microsoft.com/office/officeart/2005/8/layout/hierarchy2"/>
    <dgm:cxn modelId="{3594A015-DFB7-45F4-8379-2998BF3A57CF}" type="presOf" srcId="{635FCF9E-7F6F-4ACB-BB2D-8B2141105629}" destId="{2DD3FF52-D907-47E5-ADDC-7E88A24681F3}" srcOrd="1" destOrd="0" presId="urn:microsoft.com/office/officeart/2005/8/layout/hierarchy2"/>
    <dgm:cxn modelId="{30199F9F-787B-4D0B-86D7-B3BB628D2DAE}" type="presOf" srcId="{97A2C762-2F84-4B12-BDAB-6253A6A0DF13}" destId="{822AC9C2-96DE-4ACD-BE86-B4736C5E5ABC}" srcOrd="0" destOrd="0" presId="urn:microsoft.com/office/officeart/2005/8/layout/hierarchy2"/>
    <dgm:cxn modelId="{6020CD85-DFC1-4EEE-B046-98C905AB5FE3}" srcId="{9A20B91A-BC7E-4F66-91BC-5736D1A6C79A}" destId="{7418706F-E4DE-42AC-9B16-E2DDC9E6463D}" srcOrd="0" destOrd="0" parTransId="{88AAB426-26DF-4191-9218-7185DCF9ECFC}" sibTransId="{B0FA8F89-2B02-4427-A969-5842FFE1F4CF}"/>
    <dgm:cxn modelId="{67F7EE97-65F5-4023-83CC-38A7F0F15D2E}" srcId="{7418706F-E4DE-42AC-9B16-E2DDC9E6463D}" destId="{27369C6B-93B0-45D5-8967-1D9D965CEAA3}" srcOrd="1" destOrd="0" parTransId="{6B2B05DF-739B-4208-B909-44006802E113}" sibTransId="{3C5DF0DE-4AAF-484E-8BB6-7839CCF504BD}"/>
    <dgm:cxn modelId="{860DF0F9-7FC6-438D-8E86-177906A791F5}" type="presOf" srcId="{635FCF9E-7F6F-4ACB-BB2D-8B2141105629}" destId="{71DFD84D-F563-4F54-8C08-63FE86108110}" srcOrd="0" destOrd="0" presId="urn:microsoft.com/office/officeart/2005/8/layout/hierarchy2"/>
    <dgm:cxn modelId="{560B066D-189C-487F-9ADC-65D60189A731}" type="presOf" srcId="{27369C6B-93B0-45D5-8967-1D9D965CEAA3}" destId="{595A984C-9D0F-43BF-8D24-0BA259CC1780}" srcOrd="0" destOrd="0" presId="urn:microsoft.com/office/officeart/2005/8/layout/hierarchy2"/>
    <dgm:cxn modelId="{6637FE65-E348-46D8-B47A-62345687C488}" type="presOf" srcId="{88AAB426-26DF-4191-9218-7185DCF9ECFC}" destId="{C10C6638-AEC6-41A8-A276-A6400679A8CB}" srcOrd="0" destOrd="0" presId="urn:microsoft.com/office/officeart/2005/8/layout/hierarchy2"/>
    <dgm:cxn modelId="{C00958AD-F2B3-4E68-9F19-9B64DA3F35DD}" type="presOf" srcId="{06DA81A2-CCD7-4BA5-9E6D-A9167BE1E777}" destId="{68844FBA-15C9-4065-92C9-7EEA61FBB2A6}" srcOrd="0" destOrd="0" presId="urn:microsoft.com/office/officeart/2005/8/layout/hierarchy2"/>
    <dgm:cxn modelId="{67A9963D-47DA-452E-9A70-F4A8873E4167}" srcId="{8874BA99-4020-4F4B-BA76-F2B471D10310}" destId="{9A20B91A-BC7E-4F66-91BC-5736D1A6C79A}" srcOrd="0" destOrd="0" parTransId="{09E7B0EE-05A0-4F57-8837-570F3A7A7C33}" sibTransId="{20D30F76-58A6-4882-89CE-7369401012E6}"/>
    <dgm:cxn modelId="{C13B0B0C-3A4C-4E68-8548-BD1B879B46B7}" type="presOf" srcId="{88AAB426-26DF-4191-9218-7185DCF9ECFC}" destId="{E127A7DA-7224-49B1-AF4E-384C3B97F92A}" srcOrd="1" destOrd="0" presId="urn:microsoft.com/office/officeart/2005/8/layout/hierarchy2"/>
    <dgm:cxn modelId="{52D7B049-6AB6-4D85-8C47-779AE78E1FDC}" type="presParOf" srcId="{19D82D32-A5B5-4EB3-9A50-FDC4303BE25C}" destId="{DFD6C71E-E9E0-4C79-B666-7B8B0B3B9848}" srcOrd="0" destOrd="0" presId="urn:microsoft.com/office/officeart/2005/8/layout/hierarchy2"/>
    <dgm:cxn modelId="{1CB4DFA9-1450-4E7B-A3AC-EE8F018815AD}" type="presParOf" srcId="{DFD6C71E-E9E0-4C79-B666-7B8B0B3B9848}" destId="{A4F3F75B-E3C2-49A7-88E9-523BDC03C5E2}" srcOrd="0" destOrd="0" presId="urn:microsoft.com/office/officeart/2005/8/layout/hierarchy2"/>
    <dgm:cxn modelId="{4BDA2DAA-8DCB-47C3-B178-BCAF74062D27}" type="presParOf" srcId="{DFD6C71E-E9E0-4C79-B666-7B8B0B3B9848}" destId="{E010B60D-58E1-42A8-BBAA-B48083E5B4D3}" srcOrd="1" destOrd="0" presId="urn:microsoft.com/office/officeart/2005/8/layout/hierarchy2"/>
    <dgm:cxn modelId="{E1FB11BC-7A76-4C9E-9119-DD66D5A4B5A7}" type="presParOf" srcId="{E010B60D-58E1-42A8-BBAA-B48083E5B4D3}" destId="{C10C6638-AEC6-41A8-A276-A6400679A8CB}" srcOrd="0" destOrd="0" presId="urn:microsoft.com/office/officeart/2005/8/layout/hierarchy2"/>
    <dgm:cxn modelId="{617FEF66-99AC-4E00-B941-68A764EC6373}" type="presParOf" srcId="{C10C6638-AEC6-41A8-A276-A6400679A8CB}" destId="{E127A7DA-7224-49B1-AF4E-384C3B97F92A}" srcOrd="0" destOrd="0" presId="urn:microsoft.com/office/officeart/2005/8/layout/hierarchy2"/>
    <dgm:cxn modelId="{010065C1-EF27-46FC-9197-F2F933079773}" type="presParOf" srcId="{E010B60D-58E1-42A8-BBAA-B48083E5B4D3}" destId="{675128E5-40C9-430D-A250-694D8BCF0536}" srcOrd="1" destOrd="0" presId="urn:microsoft.com/office/officeart/2005/8/layout/hierarchy2"/>
    <dgm:cxn modelId="{25F69B12-AC8F-4432-B524-ECDC84149015}" type="presParOf" srcId="{675128E5-40C9-430D-A250-694D8BCF0536}" destId="{ABBC6A6F-34F8-4691-B5BA-880C70527313}" srcOrd="0" destOrd="0" presId="urn:microsoft.com/office/officeart/2005/8/layout/hierarchy2"/>
    <dgm:cxn modelId="{2C8F6F12-8E69-478E-8AE6-4A8390AE11AB}" type="presParOf" srcId="{675128E5-40C9-430D-A250-694D8BCF0536}" destId="{15D7FC1E-7684-4CE9-A43B-E032897BFA36}" srcOrd="1" destOrd="0" presId="urn:microsoft.com/office/officeart/2005/8/layout/hierarchy2"/>
    <dgm:cxn modelId="{79764E44-D37F-4C00-8E39-38451FDBE49D}" type="presParOf" srcId="{15D7FC1E-7684-4CE9-A43B-E032897BFA36}" destId="{68844FBA-15C9-4065-92C9-7EEA61FBB2A6}" srcOrd="0" destOrd="0" presId="urn:microsoft.com/office/officeart/2005/8/layout/hierarchy2"/>
    <dgm:cxn modelId="{0CA14A71-F256-4326-80AF-3ED41E5C48A2}" type="presParOf" srcId="{68844FBA-15C9-4065-92C9-7EEA61FBB2A6}" destId="{E8B88BDC-68D2-46C7-9D29-1179C15D976D}" srcOrd="0" destOrd="0" presId="urn:microsoft.com/office/officeart/2005/8/layout/hierarchy2"/>
    <dgm:cxn modelId="{F020F3F7-9A75-498A-845A-E8096F38E217}" type="presParOf" srcId="{15D7FC1E-7684-4CE9-A43B-E032897BFA36}" destId="{BA976C63-0C7E-45F2-9144-EA7A713FB0FC}" srcOrd="1" destOrd="0" presId="urn:microsoft.com/office/officeart/2005/8/layout/hierarchy2"/>
    <dgm:cxn modelId="{9BCCB7AA-8F91-495A-839F-F3509909F686}" type="presParOf" srcId="{BA976C63-0C7E-45F2-9144-EA7A713FB0FC}" destId="{822AC9C2-96DE-4ACD-BE86-B4736C5E5ABC}" srcOrd="0" destOrd="0" presId="urn:microsoft.com/office/officeart/2005/8/layout/hierarchy2"/>
    <dgm:cxn modelId="{8D326C98-338A-4D92-AA84-3B723AFB7E77}" type="presParOf" srcId="{BA976C63-0C7E-45F2-9144-EA7A713FB0FC}" destId="{E2321C91-538F-49AE-8206-B9F83CB6E815}" srcOrd="1" destOrd="0" presId="urn:microsoft.com/office/officeart/2005/8/layout/hierarchy2"/>
    <dgm:cxn modelId="{00F81308-3756-44A3-B926-4CC8D6EDDA4D}" type="presParOf" srcId="{15D7FC1E-7684-4CE9-A43B-E032897BFA36}" destId="{70C7CE68-FFED-4B50-AAA2-A6BC730B418E}" srcOrd="2" destOrd="0" presId="urn:microsoft.com/office/officeart/2005/8/layout/hierarchy2"/>
    <dgm:cxn modelId="{3EC73B6C-FB9F-4C31-A1E7-8EC53D2F358C}" type="presParOf" srcId="{70C7CE68-FFED-4B50-AAA2-A6BC730B418E}" destId="{6086F5BF-BB1C-4532-A148-FF3E1DF61A39}" srcOrd="0" destOrd="0" presId="urn:microsoft.com/office/officeart/2005/8/layout/hierarchy2"/>
    <dgm:cxn modelId="{FA5D33BD-2ECE-42BE-97E1-DF4B0AF34DB6}" type="presParOf" srcId="{15D7FC1E-7684-4CE9-A43B-E032897BFA36}" destId="{236C25C6-0369-4065-A00A-E7E5AF35E494}" srcOrd="3" destOrd="0" presId="urn:microsoft.com/office/officeart/2005/8/layout/hierarchy2"/>
    <dgm:cxn modelId="{B7E8144D-DF22-4A7C-8FA7-D2F9D86C65C1}" type="presParOf" srcId="{236C25C6-0369-4065-A00A-E7E5AF35E494}" destId="{595A984C-9D0F-43BF-8D24-0BA259CC1780}" srcOrd="0" destOrd="0" presId="urn:microsoft.com/office/officeart/2005/8/layout/hierarchy2"/>
    <dgm:cxn modelId="{2CF52009-EB31-42D8-94CB-72F963EDAB3E}" type="presParOf" srcId="{236C25C6-0369-4065-A00A-E7E5AF35E494}" destId="{58DEC1D8-8513-4D30-99BF-21009C060877}" srcOrd="1" destOrd="0" presId="urn:microsoft.com/office/officeart/2005/8/layout/hierarchy2"/>
    <dgm:cxn modelId="{50E2AF33-8167-408F-8177-C256F13D92D4}" type="presParOf" srcId="{15D7FC1E-7684-4CE9-A43B-E032897BFA36}" destId="{04306068-D272-4216-A1B1-A7AB8A1E0992}" srcOrd="4" destOrd="0" presId="urn:microsoft.com/office/officeart/2005/8/layout/hierarchy2"/>
    <dgm:cxn modelId="{D7427A60-262C-4EF0-8D45-7E095291C8EB}" type="presParOf" srcId="{04306068-D272-4216-A1B1-A7AB8A1E0992}" destId="{CADA9C0C-E2F2-4ECA-9D33-F53720BAF5A4}" srcOrd="0" destOrd="0" presId="urn:microsoft.com/office/officeart/2005/8/layout/hierarchy2"/>
    <dgm:cxn modelId="{E1C7329B-DE7B-4F72-AAD8-FFF795EBB02D}" type="presParOf" srcId="{15D7FC1E-7684-4CE9-A43B-E032897BFA36}" destId="{A6E08D62-6587-4B9F-81E1-4D451969494B}" srcOrd="5" destOrd="0" presId="urn:microsoft.com/office/officeart/2005/8/layout/hierarchy2"/>
    <dgm:cxn modelId="{8D3769F9-00AE-460C-94BB-EA10A8010008}" type="presParOf" srcId="{A6E08D62-6587-4B9F-81E1-4D451969494B}" destId="{11DA9FCC-EA81-4A66-91F8-582478036FE3}" srcOrd="0" destOrd="0" presId="urn:microsoft.com/office/officeart/2005/8/layout/hierarchy2"/>
    <dgm:cxn modelId="{9ED40354-BF73-4476-9139-D9EC88B85DE9}" type="presParOf" srcId="{A6E08D62-6587-4B9F-81E1-4D451969494B}" destId="{700B50B8-9A6F-447B-BF89-1FF3ABF5701E}" srcOrd="1" destOrd="0" presId="urn:microsoft.com/office/officeart/2005/8/layout/hierarchy2"/>
    <dgm:cxn modelId="{C88A34FB-9168-42B1-9F96-2755116B2D5D}" type="presParOf" srcId="{E010B60D-58E1-42A8-BBAA-B48083E5B4D3}" destId="{71DFD84D-F563-4F54-8C08-63FE86108110}" srcOrd="2" destOrd="0" presId="urn:microsoft.com/office/officeart/2005/8/layout/hierarchy2"/>
    <dgm:cxn modelId="{8679DFFA-B082-44BB-9D40-DE4142671391}" type="presParOf" srcId="{71DFD84D-F563-4F54-8C08-63FE86108110}" destId="{2DD3FF52-D907-47E5-ADDC-7E88A24681F3}" srcOrd="0" destOrd="0" presId="urn:microsoft.com/office/officeart/2005/8/layout/hierarchy2"/>
    <dgm:cxn modelId="{C2073EAB-E47B-4CF4-8B14-0F0AE76ED09A}" type="presParOf" srcId="{E010B60D-58E1-42A8-BBAA-B48083E5B4D3}" destId="{631C3FA5-7C9D-4DBC-9A73-FD36CC03FB68}" srcOrd="3" destOrd="0" presId="urn:microsoft.com/office/officeart/2005/8/layout/hierarchy2"/>
    <dgm:cxn modelId="{2EB1AF32-1237-40DD-AADD-6182BAAD9081}" type="presParOf" srcId="{631C3FA5-7C9D-4DBC-9A73-FD36CC03FB68}" destId="{9D52B006-AAB0-4092-B25F-4D13044C391C}" srcOrd="0" destOrd="0" presId="urn:microsoft.com/office/officeart/2005/8/layout/hierarchy2"/>
    <dgm:cxn modelId="{FEAA987C-2DA7-4711-A44C-6AEE5ADA01B9}" type="presParOf" srcId="{631C3FA5-7C9D-4DBC-9A73-FD36CC03FB68}" destId="{FB9B867E-1C10-488D-BB28-A746EA310558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F3F75B-E3C2-49A7-88E9-523BDC03C5E2}">
      <dsp:nvSpPr>
        <dsp:cNvPr id="0" name=""/>
        <dsp:cNvSpPr/>
      </dsp:nvSpPr>
      <dsp:spPr>
        <a:xfrm>
          <a:off x="144004" y="2376267"/>
          <a:ext cx="2254434" cy="1127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ГИДРОЛИЗ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77019" y="2409282"/>
        <a:ext cx="2188404" cy="1061187"/>
      </dsp:txXfrm>
    </dsp:sp>
    <dsp:sp modelId="{C10C6638-AEC6-41A8-A276-A6400679A8CB}">
      <dsp:nvSpPr>
        <dsp:cNvPr id="0" name=""/>
        <dsp:cNvSpPr/>
      </dsp:nvSpPr>
      <dsp:spPr>
        <a:xfrm rot="17732885">
          <a:off x="2080697" y="2419624"/>
          <a:ext cx="1117367" cy="32387"/>
        </a:xfrm>
        <a:custGeom>
          <a:avLst/>
          <a:gdLst/>
          <a:ahLst/>
          <a:cxnLst/>
          <a:rect l="0" t="0" r="0" b="0"/>
          <a:pathLst>
            <a:path>
              <a:moveTo>
                <a:pt x="0" y="16193"/>
              </a:moveTo>
              <a:lnTo>
                <a:pt x="1117367" y="161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2611447" y="2407883"/>
        <a:ext cx="55868" cy="55868"/>
      </dsp:txXfrm>
    </dsp:sp>
    <dsp:sp modelId="{ABBC6A6F-34F8-4691-B5BA-880C70527313}">
      <dsp:nvSpPr>
        <dsp:cNvPr id="0" name=""/>
        <dsp:cNvSpPr/>
      </dsp:nvSpPr>
      <dsp:spPr>
        <a:xfrm>
          <a:off x="2880324" y="1368151"/>
          <a:ext cx="2254434" cy="1127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ОБРАТИМЫЙ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913339" y="1401166"/>
        <a:ext cx="2188404" cy="1061187"/>
      </dsp:txXfrm>
    </dsp:sp>
    <dsp:sp modelId="{68844FBA-15C9-4065-92C9-7EEA61FBB2A6}">
      <dsp:nvSpPr>
        <dsp:cNvPr id="0" name=""/>
        <dsp:cNvSpPr/>
      </dsp:nvSpPr>
      <dsp:spPr>
        <a:xfrm rot="18224579">
          <a:off x="4769059" y="1231492"/>
          <a:ext cx="1645323" cy="32387"/>
        </a:xfrm>
        <a:custGeom>
          <a:avLst/>
          <a:gdLst/>
          <a:ahLst/>
          <a:cxnLst/>
          <a:rect l="0" t="0" r="0" b="0"/>
          <a:pathLst>
            <a:path>
              <a:moveTo>
                <a:pt x="0" y="16193"/>
              </a:moveTo>
              <a:lnTo>
                <a:pt x="1645323" y="161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5550587" y="1206553"/>
        <a:ext cx="82266" cy="82266"/>
      </dsp:txXfrm>
    </dsp:sp>
    <dsp:sp modelId="{822AC9C2-96DE-4ACD-BE86-B4736C5E5ABC}">
      <dsp:nvSpPr>
        <dsp:cNvPr id="0" name=""/>
        <dsp:cNvSpPr/>
      </dsp:nvSpPr>
      <dsp:spPr>
        <a:xfrm>
          <a:off x="6048683" y="3"/>
          <a:ext cx="2254434" cy="1127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ПО КАТИОНУ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081698" y="33018"/>
        <a:ext cx="2188404" cy="1061187"/>
      </dsp:txXfrm>
    </dsp:sp>
    <dsp:sp modelId="{70C7CE68-FFED-4B50-AAA2-A6BC730B418E}">
      <dsp:nvSpPr>
        <dsp:cNvPr id="0" name=""/>
        <dsp:cNvSpPr/>
      </dsp:nvSpPr>
      <dsp:spPr>
        <a:xfrm rot="1518125">
          <a:off x="5086268" y="2131592"/>
          <a:ext cx="1010904" cy="32387"/>
        </a:xfrm>
        <a:custGeom>
          <a:avLst/>
          <a:gdLst/>
          <a:ahLst/>
          <a:cxnLst/>
          <a:rect l="0" t="0" r="0" b="0"/>
          <a:pathLst>
            <a:path>
              <a:moveTo>
                <a:pt x="0" y="16193"/>
              </a:moveTo>
              <a:lnTo>
                <a:pt x="1010904" y="161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566448" y="2122513"/>
        <a:ext cx="50545" cy="50545"/>
      </dsp:txXfrm>
    </dsp:sp>
    <dsp:sp modelId="{595A984C-9D0F-43BF-8D24-0BA259CC1780}">
      <dsp:nvSpPr>
        <dsp:cNvPr id="0" name=""/>
        <dsp:cNvSpPr/>
      </dsp:nvSpPr>
      <dsp:spPr>
        <a:xfrm>
          <a:off x="6048683" y="1800202"/>
          <a:ext cx="2254434" cy="1127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АНИОНУ</a:t>
          </a:r>
        </a:p>
      </dsp:txBody>
      <dsp:txXfrm>
        <a:off x="6081698" y="1833217"/>
        <a:ext cx="2188404" cy="1061187"/>
      </dsp:txXfrm>
    </dsp:sp>
    <dsp:sp modelId="{04306068-D272-4216-A1B1-A7AB8A1E0992}">
      <dsp:nvSpPr>
        <dsp:cNvPr id="0" name=""/>
        <dsp:cNvSpPr/>
      </dsp:nvSpPr>
      <dsp:spPr>
        <a:xfrm rot="4010111">
          <a:off x="4374561" y="3067695"/>
          <a:ext cx="2506324" cy="32387"/>
        </a:xfrm>
        <a:custGeom>
          <a:avLst/>
          <a:gdLst/>
          <a:ahLst/>
          <a:cxnLst/>
          <a:rect l="0" t="0" r="0" b="0"/>
          <a:pathLst>
            <a:path>
              <a:moveTo>
                <a:pt x="0" y="16193"/>
              </a:moveTo>
              <a:lnTo>
                <a:pt x="2506324" y="16193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5565066" y="3021230"/>
        <a:ext cx="125316" cy="125316"/>
      </dsp:txXfrm>
    </dsp:sp>
    <dsp:sp modelId="{11DA9FCC-EA81-4A66-91F8-582478036FE3}">
      <dsp:nvSpPr>
        <dsp:cNvPr id="0" name=""/>
        <dsp:cNvSpPr/>
      </dsp:nvSpPr>
      <dsp:spPr>
        <a:xfrm>
          <a:off x="6120689" y="3672408"/>
          <a:ext cx="2254434" cy="1127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ПО КАТИОНУ И ПО АНИОНУ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6153704" y="3705423"/>
        <a:ext cx="2188404" cy="1061187"/>
      </dsp:txXfrm>
    </dsp:sp>
    <dsp:sp modelId="{71DFD84D-F563-4F54-8C08-63FE86108110}">
      <dsp:nvSpPr>
        <dsp:cNvPr id="0" name=""/>
        <dsp:cNvSpPr/>
      </dsp:nvSpPr>
      <dsp:spPr>
        <a:xfrm rot="4050891">
          <a:off x="1893100" y="3679762"/>
          <a:ext cx="1636576" cy="32387"/>
        </a:xfrm>
        <a:custGeom>
          <a:avLst/>
          <a:gdLst/>
          <a:ahLst/>
          <a:cxnLst/>
          <a:rect l="0" t="0" r="0" b="0"/>
          <a:pathLst>
            <a:path>
              <a:moveTo>
                <a:pt x="0" y="16193"/>
              </a:moveTo>
              <a:lnTo>
                <a:pt x="1636576" y="16193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2670473" y="3655042"/>
        <a:ext cx="81828" cy="81828"/>
      </dsp:txXfrm>
    </dsp:sp>
    <dsp:sp modelId="{9D52B006-AAB0-4092-B25F-4D13044C391C}">
      <dsp:nvSpPr>
        <dsp:cNvPr id="0" name=""/>
        <dsp:cNvSpPr/>
      </dsp:nvSpPr>
      <dsp:spPr>
        <a:xfrm>
          <a:off x="3024337" y="3888428"/>
          <a:ext cx="2254434" cy="112721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Times New Roman" pitchFamily="18" charset="0"/>
              <a:cs typeface="Times New Roman" pitchFamily="18" charset="0"/>
            </a:rPr>
            <a:t>НЕОБРАТИМЫЙ</a:t>
          </a:r>
          <a:endParaRPr lang="ru-RU" sz="2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57352" y="3921443"/>
        <a:ext cx="2188404" cy="1061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C0E6A6-7F7D-4022-AE4F-40070F7D1D79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312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A2D015-5A11-4487-99FB-49809C15B99A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27D3A-AED1-41A0-917A-07DD33B62CB1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F5031-B0FC-48F0-8CB4-A0EED81B4859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65150"/>
            <a:ext cx="7620000" cy="704850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ru-RU" noProof="0" smtClean="0"/>
              <a:t>Образец заголовка</a:t>
            </a:r>
            <a:endParaRPr lang="en-US" noProof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9600" y="1311275"/>
            <a:ext cx="7620000" cy="441325"/>
          </a:xfrm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1"/>
                  </a:outerShdw>
                </a:effectLst>
              </a14:hiddenEffects>
            </a:ext>
          </a:extLst>
        </p:spPr>
        <p:txBody>
          <a:bodyPr/>
          <a:lstStyle>
            <a:lvl1pPr marL="0" indent="0">
              <a:buFontTx/>
              <a:buNone/>
              <a:defRPr sz="2800"/>
            </a:lvl1pPr>
          </a:lstStyle>
          <a:p>
            <a:pPr lvl="0"/>
            <a:r>
              <a:rPr lang="ru-RU" noProof="0" smtClean="0"/>
              <a:t>Образец подзаголовка</a:t>
            </a:r>
            <a:endParaRPr lang="en-US" noProof="0" smtClean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92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219075"/>
            <a:ext cx="2181225" cy="54959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8125" y="219075"/>
            <a:ext cx="6391275" cy="54959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3250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E5C7E-F67B-4E38-8BB1-BB5392DC3C2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729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740B1-5BA6-4923-B61F-1368EDB5EB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302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F3E5-A168-4443-A8F6-50AE01AB525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80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485CA-0A60-4941-8A5C-0152A3436A3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6827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3E6176-1505-4960-BD76-0A8D13EC1FC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593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2A03F-7C22-4F7D-BA78-C3F4C86AC0E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30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70230-F117-4175-9AEF-4D1CD8DDF22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0189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5B71-CC4E-4050-8810-87BD11564E7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44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05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8743F-74C2-4A47-9541-9C096ABD5E2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38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D2230-12B7-4EE6-A5A5-9DFBE00C28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6046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DFC42-29CF-494C-9123-B0477461D29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19.04.2020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© Баженов А.А.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C0E99-D8C5-4F41-83C5-80EE5E86B63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023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33884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192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5814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162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5478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92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3313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7820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48990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8125" y="219075"/>
            <a:ext cx="8724900" cy="71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1447800"/>
            <a:ext cx="73152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Microsoft Sans Serif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316EA-6F85-4A1B-973F-56FDEA832B42}" type="slidenum">
              <a:rPr lang="ru-RU" smtClean="0">
                <a:solidFill>
                  <a:srgbClr val="000000"/>
                </a:solidFill>
                <a:latin typeface="Times New Roman" pitchFamily="18" charset="0"/>
              </a:rPr>
              <a:pPr/>
              <a:t>‹#›</a:t>
            </a:fld>
            <a:endParaRPr lang="ru-RU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153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file:///E:\027.wmv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7" Type="http://schemas.openxmlformats.org/officeDocument/2006/relationships/slide" Target="slide2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slide" Target="slide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9552" y="1052736"/>
            <a:ext cx="7620000" cy="1152128"/>
          </a:xfrm>
        </p:spPr>
        <p:txBody>
          <a:bodyPr/>
          <a:lstStyle/>
          <a:p>
            <a:pPr algn="ctr"/>
            <a:r>
              <a:rPr lang="ru-RU" sz="4800" i="1" dirty="0" smtClean="0">
                <a:latin typeface="Bookman Old Style" pitchFamily="18" charset="0"/>
              </a:rPr>
              <a:t>Гидролиз солей</a:t>
            </a:r>
            <a:endParaRPr lang="ru-RU" sz="4800" i="1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3761969615"/>
              </p:ext>
            </p:extLst>
          </p:nvPr>
        </p:nvGraphicFramePr>
        <p:xfrm>
          <a:off x="395536" y="188640"/>
          <a:ext cx="8568952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0177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963"/>
            <a:ext cx="9144000" cy="66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7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1" u="sng" strike="noStrike" kern="0" cap="none" spc="0" normalizeH="0" baseline="0" noProof="0" dirty="0" smtClean="0">
                <a:ln>
                  <a:noFill/>
                </a:ln>
                <a:solidFill>
                  <a:srgbClr val="D1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</a:t>
            </a: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Рассмотрим пример</a:t>
            </a:r>
            <a:r>
              <a:rPr kumimoji="0" lang="ru-RU" sz="2800" b="1" i="0" u="sng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гидролиза</a:t>
            </a: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, когда </a:t>
            </a:r>
            <a:r>
              <a:rPr lang="ru-RU" sz="2800" b="1" u="sng" kern="0" dirty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соль </a:t>
            </a:r>
            <a:r>
              <a:rPr lang="ru-RU" sz="2800" b="1" u="sng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образована</a:t>
            </a:r>
            <a:r>
              <a:rPr lang="en-GB" sz="2800" b="1" u="sng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u="sng" kern="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</a:t>
            </a: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слабой кислотой  и</a:t>
            </a:r>
            <a:r>
              <a:rPr kumimoji="0" lang="en-GB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сильным</a:t>
            </a:r>
            <a:r>
              <a:rPr kumimoji="0" lang="ru-RU" sz="2800" b="1" i="0" u="sng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основанием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0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Схема гидролиза</a:t>
            </a:r>
            <a:r>
              <a:rPr kumimoji="0" lang="ru-RU" sz="2800" b="0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0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Na</a:t>
            </a:r>
            <a:r>
              <a:rPr kumimoji="0" lang="en-GB" sz="2800" b="0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F   </a:t>
            </a:r>
            <a:r>
              <a:rPr kumimoji="0" lang="en-US" sz="2800" b="0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8575531"/>
              </p:ext>
            </p:extLst>
          </p:nvPr>
        </p:nvGraphicFramePr>
        <p:xfrm>
          <a:off x="685800" y="1676401"/>
          <a:ext cx="7847013" cy="5116512"/>
        </p:xfrm>
        <a:graphic>
          <a:graphicData uri="http://schemas.openxmlformats.org/drawingml/2006/table">
            <a:tbl>
              <a:tblPr/>
              <a:tblGrid>
                <a:gridCol w="1655427"/>
                <a:gridCol w="1223716"/>
                <a:gridCol w="1512581"/>
                <a:gridCol w="3455289"/>
              </a:tblGrid>
              <a:tr h="8182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Na</a:t>
                      </a:r>
                      <a:r>
                        <a:rPr kumimoji="0" lang="en-GB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</a:rPr>
                        <a:t>F</a:t>
                      </a: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hlinkClick r:id="rId2" action="ppaction://hlinkfile"/>
                        </a:rPr>
                        <a:t>E:\027.wmv</a:t>
                      </a: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245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52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OH</a:t>
                      </a:r>
                      <a:endParaRPr kumimoji="0" lang="en-US" sz="3200" b="1" i="0" u="none" strike="noStrike" cap="none" normalizeH="0" baseline="-3000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21" marB="4572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HF</a:t>
                      </a:r>
                      <a:endParaRPr kumimoji="0" lang="en-US" sz="4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2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" algn="l"/>
                        </a:tabLst>
                      </a:pPr>
                      <a:r>
                        <a:rPr kumimoji="0" lang="ru-RU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сильное основание</a:t>
                      </a:r>
                    </a:p>
                  </a:txBody>
                  <a:tcPr marT="45721" marB="4572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слабая кислота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Сила побеждает!</a:t>
                      </a:r>
                      <a:endParaRPr kumimoji="0" lang="ru-RU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0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[OH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&gt;</a:t>
                      </a: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[H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4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128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Щелочная  среда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111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2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21" marB="45721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Line 60"/>
          <p:cNvSpPr>
            <a:spLocks noChangeShapeType="1"/>
          </p:cNvSpPr>
          <p:nvPr/>
        </p:nvSpPr>
        <p:spPr bwMode="auto">
          <a:xfrm flipH="1">
            <a:off x="1476375" y="2349500"/>
            <a:ext cx="1223963" cy="792163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59"/>
          <p:cNvSpPr>
            <a:spLocks noChangeShapeType="1"/>
          </p:cNvSpPr>
          <p:nvPr/>
        </p:nvSpPr>
        <p:spPr bwMode="auto">
          <a:xfrm>
            <a:off x="3059113" y="2349500"/>
            <a:ext cx="1296987" cy="720725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1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2195736" y="1426365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4400" b="1" i="1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ea typeface="+mj-ea"/>
                <a:cs typeface="+mj-cs"/>
              </a:rPr>
              <a:t>Уравнения гидролиза </a:t>
            </a:r>
            <a:r>
              <a:rPr lang="en-US" sz="4400" b="1" i="1" u="sng" kern="0" dirty="0" smtClean="0">
                <a:solidFill>
                  <a:srgbClr val="3610C0"/>
                </a:solidFill>
                <a:latin typeface="Times New Roman" pitchFamily="18" charset="0"/>
                <a:ea typeface="+mj-ea"/>
                <a:cs typeface="+mj-cs"/>
              </a:rPr>
              <a:t>NaF</a:t>
            </a:r>
            <a:endParaRPr lang="ru-RU" sz="3600" b="1" dirty="0">
              <a:solidFill>
                <a:srgbClr val="3610C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979712" y="1556792"/>
            <a:ext cx="4572000" cy="8679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sz="2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Na</a:t>
            </a:r>
            <a:r>
              <a:rPr lang="en-GB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F</a:t>
            </a:r>
            <a:r>
              <a:rPr lang="en-US" sz="2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↔Na</a:t>
            </a:r>
            <a:r>
              <a:rPr lang="en-US" sz="2800" kern="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+ </a:t>
            </a:r>
            <a:r>
              <a:rPr lang="en-US" sz="2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F</a:t>
            </a:r>
            <a:r>
              <a:rPr lang="en-US" sz="2800" kern="0" baseline="3000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‾</a:t>
            </a:r>
            <a:endParaRPr lang="ru-RU" sz="2800" kern="0" dirty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2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НОН</a:t>
            </a:r>
            <a:r>
              <a:rPr lang="en-US" sz="2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sz="2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 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OH</a:t>
            </a:r>
            <a:r>
              <a:rPr lang="en-US" sz="2800" kern="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‾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+ H</a:t>
            </a:r>
            <a:r>
              <a:rPr lang="en-US" sz="2800" kern="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+</a:t>
            </a:r>
            <a:endParaRPr lang="ru-RU" sz="2800" kern="0" baseline="30000" dirty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35696" y="2450460"/>
            <a:ext cx="712879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Полное ионное уравнение гидролиза: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u="sng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u="sng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Na</a:t>
            </a:r>
            <a:r>
              <a:rPr lang="en-US" u="sng" kern="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en-US" u="sng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en-GB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F</a:t>
            </a:r>
            <a:r>
              <a:rPr lang="en-US" sz="20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¯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НОН</a:t>
            </a: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u="sng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Na</a:t>
            </a:r>
            <a:r>
              <a:rPr lang="en-US" kern="0" baseline="3000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+ </a:t>
            </a: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HF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+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OH</a:t>
            </a:r>
            <a:r>
              <a:rPr lang="en-US" sz="2000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¯ </a:t>
            </a:r>
            <a:endParaRPr lang="ru-RU" kern="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Сокращённое </a:t>
            </a: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уравнение гидролиза: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F¯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НОН</a:t>
            </a: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HF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+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OH</a:t>
            </a:r>
            <a:r>
              <a:rPr lang="en-US" sz="2000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¯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 </a:t>
            </a:r>
            <a:endParaRPr lang="ru-RU" kern="0" dirty="0" smtClean="0">
              <a:solidFill>
                <a:schemeClr val="tx1">
                  <a:lumMod val="50000"/>
                </a:schemeClr>
              </a:solidFill>
              <a:latin typeface="Times New Roman" pitchFamily="18" charset="0"/>
              <a:cs typeface="Arial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Полное </a:t>
            </a: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молекулярное уравнение гидролиза: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NaF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Н</a:t>
            </a:r>
            <a:r>
              <a:rPr lang="ru-RU" sz="1800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2</a:t>
            </a: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О</a:t>
            </a: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HF</a:t>
            </a:r>
            <a:r>
              <a:rPr lang="ru-RU" kern="0" dirty="0" smtClean="0">
                <a:solidFill>
                  <a:schemeClr val="tx1">
                    <a:lumMod val="50000"/>
                  </a:schemeClr>
                </a:solidFill>
                <a:latin typeface="Times New Roman" pitchFamily="18" charset="0"/>
              </a:rPr>
              <a:t> +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</a:rPr>
              <a:t>NaOH</a:t>
            </a:r>
            <a:endParaRPr lang="en-US" kern="0" dirty="0">
              <a:solidFill>
                <a:schemeClr val="tx1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4869584"/>
            <a:ext cx="7128792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70000"/>
              <a:buFont typeface="Wingdings" pitchFamily="2" charset="2"/>
              <a:buChar char="Ш"/>
            </a:pPr>
            <a:r>
              <a:rPr lang="ru-RU" sz="2800" i="1" kern="0" dirty="0">
                <a:solidFill>
                  <a:srgbClr val="002060"/>
                </a:solidFill>
                <a:latin typeface="Times New Roman" pitchFamily="18" charset="0"/>
              </a:rPr>
              <a:t>Избыток гидроксид-ионов дает соли щелочную среду, поэтому лакмус </a:t>
            </a:r>
            <a:r>
              <a:rPr lang="ru-RU" sz="2800" b="1" i="1" kern="0" dirty="0">
                <a:solidFill>
                  <a:srgbClr val="7030A0"/>
                </a:solidFill>
                <a:latin typeface="Times New Roman" pitchFamily="18" charset="0"/>
              </a:rPr>
              <a:t>синеет</a:t>
            </a:r>
            <a:r>
              <a:rPr lang="ru-RU" sz="2800" i="1" kern="0" dirty="0">
                <a:solidFill>
                  <a:srgbClr val="002060"/>
                </a:solidFill>
                <a:latin typeface="Times New Roman" pitchFamily="18" charset="0"/>
              </a:rPr>
              <a:t>, а фенолфталеин становится </a:t>
            </a:r>
            <a:r>
              <a:rPr lang="ru-RU" sz="2800" b="1" i="1" kern="0" dirty="0">
                <a:solidFill>
                  <a:srgbClr val="FF3399"/>
                </a:solidFill>
                <a:latin typeface="Times New Roman" pitchFamily="18" charset="0"/>
              </a:rPr>
              <a:t>малиновым</a:t>
            </a:r>
            <a:r>
              <a:rPr lang="ru-RU" sz="2800" i="1" kern="0" dirty="0">
                <a:solidFill>
                  <a:srgbClr val="FF3399"/>
                </a:solidFill>
                <a:latin typeface="Times New Roman" pitchFamily="18" charset="0"/>
              </a:rPr>
              <a:t>.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kern="0" dirty="0">
                <a:solidFill>
                  <a:srgbClr val="7030A0"/>
                </a:solidFill>
                <a:latin typeface="Times New Roman" pitchFamily="18" charset="0"/>
              </a:rPr>
              <a:t>р</a:t>
            </a:r>
            <a:r>
              <a:rPr lang="ru-RU" sz="3600" b="1" kern="0" dirty="0">
                <a:solidFill>
                  <a:srgbClr val="7030A0"/>
                </a:solidFill>
                <a:latin typeface="Times New Roman" pitchFamily="18" charset="0"/>
              </a:rPr>
              <a:t>н</a:t>
            </a:r>
            <a:r>
              <a:rPr lang="ru-RU" b="1" kern="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kern="0" dirty="0">
                <a:solidFill>
                  <a:srgbClr val="7030A0"/>
                </a:solidFill>
                <a:latin typeface="Times New Roman" pitchFamily="18" charset="0"/>
              </a:rPr>
              <a:t>&gt;</a:t>
            </a:r>
            <a:r>
              <a:rPr lang="ru-RU" b="1" kern="0" dirty="0">
                <a:solidFill>
                  <a:srgbClr val="7030A0"/>
                </a:solidFill>
                <a:latin typeface="Times New Roman" pitchFamily="18" charset="0"/>
              </a:rPr>
              <a:t>7, среда щелочная, гидролиз по аниону.</a:t>
            </a:r>
            <a:endParaRPr lang="en-US" kern="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40068" y="90392"/>
            <a:ext cx="1781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kern="0" dirty="0" smtClean="0">
              <a:solidFill>
                <a:srgbClr val="FFFFFF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Гидролиз</a:t>
            </a:r>
          </a:p>
          <a:p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по </a:t>
            </a:r>
          </a:p>
          <a:p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аниону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43538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2015716" y="762020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0"/>
            <a:ext cx="7308304" cy="808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  <a:tabLst>
                <a:tab pos="6904038" algn="l"/>
              </a:tabLst>
            </a:pPr>
            <a:r>
              <a:rPr lang="ru-RU" sz="4400" b="1" i="1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Уравнения гидролиза </a:t>
            </a:r>
            <a:r>
              <a:rPr lang="en-GB" sz="4400" b="1" i="1" kern="0" dirty="0" smtClean="0">
                <a:solidFill>
                  <a:srgbClr val="7030A0"/>
                </a:solidFill>
                <a:latin typeface="Times New Roman" pitchFamily="18" charset="0"/>
              </a:rPr>
              <a:t>N</a:t>
            </a:r>
            <a:r>
              <a:rPr lang="en-US" sz="4400" b="1" i="1" kern="0" dirty="0" smtClean="0">
                <a:solidFill>
                  <a:srgbClr val="7030A0"/>
                </a:solidFill>
                <a:latin typeface="Times New Roman" pitchFamily="18" charset="0"/>
              </a:rPr>
              <a:t>a</a:t>
            </a:r>
            <a:r>
              <a:rPr lang="ru-RU" sz="2000" b="1" i="1" kern="0" dirty="0" smtClean="0">
                <a:solidFill>
                  <a:srgbClr val="7030A0"/>
                </a:solidFill>
                <a:latin typeface="Times New Roman" pitchFamily="18" charset="0"/>
              </a:rPr>
              <a:t>2</a:t>
            </a:r>
            <a:r>
              <a:rPr lang="ru-RU" sz="4000" b="1" i="1" kern="0" dirty="0" smtClean="0">
                <a:solidFill>
                  <a:srgbClr val="7030A0"/>
                </a:solidFill>
                <a:latin typeface="Times New Roman" pitchFamily="18" charset="0"/>
              </a:rPr>
              <a:t>СО</a:t>
            </a:r>
            <a:r>
              <a:rPr lang="ru-RU" sz="1800" b="1" i="1" kern="0" dirty="0" smtClean="0">
                <a:solidFill>
                  <a:srgbClr val="7030A0"/>
                </a:solidFill>
                <a:latin typeface="Times New Roman" pitchFamily="18" charset="0"/>
              </a:rPr>
              <a:t>3</a:t>
            </a:r>
            <a:endParaRPr lang="ru-RU" sz="1600" b="1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45081" y="808619"/>
            <a:ext cx="7128792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GB" b="1" kern="0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1 </a:t>
            </a: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ступень: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Полное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ионное уравнение гидролиза:</a:t>
            </a:r>
          </a:p>
          <a:p>
            <a:pPr lvl="0" algn="l">
              <a:lnSpc>
                <a:spcPct val="9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u="sng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GB" u="sng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2</a:t>
            </a:r>
            <a:r>
              <a:rPr lang="en-US" u="sng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Na</a:t>
            </a:r>
            <a:r>
              <a:rPr lang="en-US" u="sng" kern="0" baseline="3000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en-US" u="sng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kern="0" baseline="5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kern="0" baseline="50000" dirty="0" smtClean="0">
                <a:solidFill>
                  <a:srgbClr val="4D4D4D"/>
                </a:solidFill>
                <a:latin typeface="Times New Roman" pitchFamily="18" charset="0"/>
              </a:rPr>
              <a:t>–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НОН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GB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en-US" u="sng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Na</a:t>
            </a:r>
            <a:r>
              <a:rPr lang="en-US" kern="0" baseline="3000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+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 smtClean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sz="2800" kern="0" baseline="50000" dirty="0" smtClean="0">
                <a:solidFill>
                  <a:srgbClr val="4D4D4D"/>
                </a:solidFill>
                <a:latin typeface="Times New Roman" pitchFamily="18" charset="0"/>
              </a:rPr>
              <a:t>–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+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OH</a:t>
            </a:r>
            <a:r>
              <a:rPr lang="en-US" sz="2000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¯ </a:t>
            </a:r>
            <a:endParaRPr lang="ru-RU" kern="0" dirty="0" smtClean="0">
              <a:solidFill>
                <a:srgbClr val="4D4D4D">
                  <a:lumMod val="50000"/>
                </a:srgbClr>
              </a:solidFill>
              <a:latin typeface="Times New Roman" pitchFamily="18" charset="0"/>
              <a:cs typeface="Arial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Сокращённое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уравнение гидролиза: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kern="0" baseline="50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sz="2800" kern="0" baseline="50000" dirty="0">
                <a:solidFill>
                  <a:srgbClr val="4D4D4D"/>
                </a:solidFill>
                <a:latin typeface="Times New Roman" pitchFamily="18" charset="0"/>
              </a:rPr>
              <a:t>–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sz="2800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НОН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sz="2800" kern="0" baseline="50000" dirty="0">
                <a:solidFill>
                  <a:srgbClr val="4D4D4D"/>
                </a:solidFill>
                <a:latin typeface="Times New Roman" pitchFamily="18" charset="0"/>
              </a:rPr>
              <a:t>–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OH</a:t>
            </a:r>
            <a:r>
              <a:rPr lang="en-US" sz="2000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¯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endParaRPr lang="ru-RU" kern="0" dirty="0" smtClean="0">
              <a:solidFill>
                <a:srgbClr val="4D4D4D">
                  <a:lumMod val="50000"/>
                </a:srgbClr>
              </a:solidFill>
              <a:latin typeface="Times New Roman" pitchFamily="18" charset="0"/>
              <a:cs typeface="Arial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Полное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молекулярное уравнение гидролиза:</a:t>
            </a: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Na</a:t>
            </a:r>
            <a:r>
              <a:rPr lang="en-US" sz="1800" kern="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</a:t>
            </a:r>
            <a:r>
              <a:rPr lang="ru-RU" sz="1800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О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GB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Na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H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 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+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</a:rPr>
              <a:t>NaOH</a:t>
            </a:r>
            <a:endParaRPr lang="ru-RU" b="1" kern="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marL="34290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kern="0" dirty="0" smtClean="0">
                <a:solidFill>
                  <a:srgbClr val="FF0000"/>
                </a:solidFill>
                <a:latin typeface="Times New Roman" pitchFamily="18" charset="0"/>
              </a:rPr>
              <a:t>2 ступень:</a:t>
            </a: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GB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Na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H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 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</a:t>
            </a:r>
            <a:r>
              <a:rPr lang="ru-RU" sz="1800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ru-RU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О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b="1" kern="0" dirty="0" smtClean="0">
                <a:solidFill>
                  <a:srgbClr val="7030A0"/>
                </a:solidFill>
                <a:latin typeface="Times New Roman" pitchFamily="18" charset="0"/>
              </a:rPr>
              <a:t>NaOH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</a:t>
            </a:r>
            <a:r>
              <a:rPr lang="ru-RU" sz="1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О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 smtClean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kern="0" dirty="0" smtClean="0">
                <a:solidFill>
                  <a:srgbClr val="000000"/>
                </a:solidFill>
                <a:latin typeface="Times New Roman" pitchFamily="18" charset="0"/>
              </a:rPr>
              <a:t>↑</a:t>
            </a:r>
            <a:endParaRPr lang="ru-RU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u="sng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Na</a:t>
            </a:r>
            <a:r>
              <a:rPr lang="en-US" u="sng" kern="0" baseline="3000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ru-RU" kern="0" baseline="3000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 H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sz="2800" kern="0" baseline="50000" dirty="0" smtClean="0">
                <a:solidFill>
                  <a:srgbClr val="4D4D4D"/>
                </a:solidFill>
                <a:latin typeface="Times New Roman" pitchFamily="18" charset="0"/>
              </a:rPr>
              <a:t>–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НОН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u="sng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Na</a:t>
            </a:r>
            <a:r>
              <a:rPr lang="en-US" u="sng" kern="0" baseline="3000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</a:t>
            </a:r>
            <a:r>
              <a:rPr lang="ru-RU" kern="0" baseline="3000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</a:t>
            </a:r>
            <a:r>
              <a:rPr lang="ru-RU" sz="1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О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kern="0" dirty="0" smtClean="0">
                <a:solidFill>
                  <a:srgbClr val="000000"/>
                </a:solidFill>
                <a:latin typeface="Times New Roman" pitchFamily="18" charset="0"/>
              </a:rPr>
              <a:t>↑</a:t>
            </a:r>
            <a:r>
              <a:rPr lang="ru-RU" kern="0" dirty="0" smtClean="0">
                <a:solidFill>
                  <a:srgbClr val="000000"/>
                </a:solidFill>
                <a:latin typeface="Times New Roman" pitchFamily="18" charset="0"/>
              </a:rPr>
              <a:t> +</a:t>
            </a:r>
            <a:r>
              <a:rPr lang="en-US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OH</a:t>
            </a:r>
            <a:r>
              <a:rPr lang="en-US" sz="2000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¯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endParaRPr lang="ru-RU" kern="0" dirty="0" smtClean="0">
              <a:solidFill>
                <a:srgbClr val="4D4D4D">
                  <a:lumMod val="50000"/>
                </a:srgbClr>
              </a:solidFill>
              <a:latin typeface="Times New Roman" pitchFamily="18" charset="0"/>
              <a:cs typeface="Arial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sz="2800" kern="0" baseline="50000" dirty="0">
                <a:solidFill>
                  <a:srgbClr val="4D4D4D"/>
                </a:solidFill>
                <a:latin typeface="Times New Roman" pitchFamily="18" charset="0"/>
              </a:rPr>
              <a:t>–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+</a:t>
            </a:r>
            <a:r>
              <a:rPr lang="en-US" sz="2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НОН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↔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Н</a:t>
            </a:r>
            <a:r>
              <a:rPr lang="ru-RU" sz="1800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ru-RU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О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 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+ 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kern="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kern="0" dirty="0">
                <a:solidFill>
                  <a:srgbClr val="000000"/>
                </a:solidFill>
                <a:latin typeface="Times New Roman" pitchFamily="18" charset="0"/>
              </a:rPr>
              <a:t>↑</a:t>
            </a:r>
            <a:r>
              <a:rPr lang="ru-RU" kern="0" dirty="0">
                <a:solidFill>
                  <a:srgbClr val="000000"/>
                </a:solidFill>
                <a:latin typeface="Times New Roman" pitchFamily="18" charset="0"/>
              </a:rPr>
              <a:t> +</a:t>
            </a:r>
            <a:r>
              <a:rPr lang="en-US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OH</a:t>
            </a:r>
            <a:r>
              <a:rPr lang="en-US" sz="2000" b="1" kern="0" dirty="0">
                <a:solidFill>
                  <a:srgbClr val="7030A0"/>
                </a:solidFill>
                <a:latin typeface="Times New Roman" pitchFamily="18" charset="0"/>
                <a:cs typeface="Arial" charset="0"/>
              </a:rPr>
              <a:t>¯</a:t>
            </a:r>
            <a:r>
              <a:rPr lang="en-US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  <a:cs typeface="Arial" charset="0"/>
              </a:rPr>
              <a:t> </a:t>
            </a:r>
            <a:endParaRPr lang="ru-RU" kern="0" dirty="0">
              <a:solidFill>
                <a:srgbClr val="4D4D4D">
                  <a:lumMod val="50000"/>
                </a:srgbClr>
              </a:solidFill>
              <a:latin typeface="Times New Roman" pitchFamily="18" charset="0"/>
              <a:cs typeface="Arial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endParaRPr lang="ru-RU" kern="0" dirty="0">
              <a:solidFill>
                <a:srgbClr val="4D4D4D">
                  <a:lumMod val="50000"/>
                </a:srgbClr>
              </a:solidFill>
              <a:latin typeface="Times New Roman" pitchFamily="18" charset="0"/>
              <a:cs typeface="Arial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endParaRPr lang="ru-RU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marL="342900" lvl="0" indent="-342900" algn="l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endParaRPr lang="en-US" sz="1800" kern="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35696" y="4869584"/>
            <a:ext cx="7128792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Clr>
                <a:srgbClr val="FFCC66"/>
              </a:buClr>
              <a:buSzPct val="70000"/>
              <a:buFont typeface="Wingdings" pitchFamily="2" charset="2"/>
              <a:buChar char="Ш"/>
            </a:pPr>
            <a:r>
              <a:rPr lang="ru-RU" sz="2800" i="1" kern="0" dirty="0">
                <a:solidFill>
                  <a:srgbClr val="002060"/>
                </a:solidFill>
                <a:latin typeface="Times New Roman" pitchFamily="18" charset="0"/>
              </a:rPr>
              <a:t>Избыток гидроксид-ионов дает соли щелочную среду, поэтому лакмус </a:t>
            </a:r>
            <a:r>
              <a:rPr lang="ru-RU" sz="2800" b="1" i="1" kern="0" dirty="0">
                <a:solidFill>
                  <a:srgbClr val="7030A0"/>
                </a:solidFill>
                <a:latin typeface="Times New Roman" pitchFamily="18" charset="0"/>
              </a:rPr>
              <a:t>синеет</a:t>
            </a:r>
            <a:r>
              <a:rPr lang="ru-RU" sz="2800" i="1" kern="0" dirty="0">
                <a:solidFill>
                  <a:srgbClr val="002060"/>
                </a:solidFill>
                <a:latin typeface="Times New Roman" pitchFamily="18" charset="0"/>
              </a:rPr>
              <a:t>, а фенолфталеин становится </a:t>
            </a:r>
            <a:r>
              <a:rPr lang="ru-RU" sz="2800" b="1" i="1" kern="0" dirty="0">
                <a:solidFill>
                  <a:srgbClr val="FF3399"/>
                </a:solidFill>
                <a:latin typeface="Times New Roman" pitchFamily="18" charset="0"/>
              </a:rPr>
              <a:t>малиновым</a:t>
            </a:r>
            <a:r>
              <a:rPr lang="ru-RU" sz="2800" i="1" kern="0" dirty="0">
                <a:solidFill>
                  <a:srgbClr val="FF3399"/>
                </a:solidFill>
                <a:latin typeface="Times New Roman" pitchFamily="18" charset="0"/>
              </a:rPr>
              <a:t>.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kern="0" dirty="0">
                <a:solidFill>
                  <a:srgbClr val="7030A0"/>
                </a:solidFill>
                <a:latin typeface="Times New Roman" pitchFamily="18" charset="0"/>
              </a:rPr>
              <a:t>р</a:t>
            </a:r>
            <a:r>
              <a:rPr lang="ru-RU" sz="3600" b="1" kern="0" dirty="0">
                <a:solidFill>
                  <a:srgbClr val="7030A0"/>
                </a:solidFill>
                <a:latin typeface="Times New Roman" pitchFamily="18" charset="0"/>
              </a:rPr>
              <a:t>н</a:t>
            </a:r>
            <a:r>
              <a:rPr lang="ru-RU" b="1" kern="0" dirty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en-US" b="1" kern="0" dirty="0">
                <a:solidFill>
                  <a:srgbClr val="7030A0"/>
                </a:solidFill>
                <a:latin typeface="Times New Roman" pitchFamily="18" charset="0"/>
              </a:rPr>
              <a:t>&gt;</a:t>
            </a:r>
            <a:r>
              <a:rPr lang="ru-RU" b="1" kern="0" dirty="0">
                <a:solidFill>
                  <a:srgbClr val="7030A0"/>
                </a:solidFill>
                <a:latin typeface="Times New Roman" pitchFamily="18" charset="0"/>
              </a:rPr>
              <a:t>7, среда щелочная, гидролиз по аниону.</a:t>
            </a:r>
            <a:endParaRPr lang="en-US" kern="0" dirty="0">
              <a:solidFill>
                <a:srgbClr val="7030A0"/>
              </a:solidFill>
              <a:latin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326" y="69522"/>
            <a:ext cx="18267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</a:p>
          <a:p>
            <a:pPr lvl="0"/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много-основной соли</a:t>
            </a:r>
          </a:p>
          <a:p>
            <a:pPr lvl="0"/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endParaRPr lang="ru-RU" sz="2800" b="1" kern="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ниону,</a:t>
            </a:r>
          </a:p>
          <a:p>
            <a:pPr lvl="0"/>
            <a:r>
              <a:rPr lang="ru-RU" sz="2800" b="1" kern="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800" b="1" kern="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тупен-чатый</a:t>
            </a:r>
            <a:endParaRPr lang="ru-RU" sz="2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3128" y="332656"/>
            <a:ext cx="155042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Вывод:</a:t>
            </a:r>
            <a:endParaRPr kumimoji="0" lang="ru-RU" sz="32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1268760"/>
            <a:ext cx="8280920" cy="1471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2800" b="1" i="1" kern="0" dirty="0">
                <a:solidFill>
                  <a:schemeClr val="bg1"/>
                </a:solidFill>
                <a:latin typeface="Times New Roman" pitchFamily="18" charset="0"/>
              </a:rPr>
              <a:t>Соль  слабой кислоты и  сильного   основания  при гидролизе даёт в растворе </a:t>
            </a:r>
            <a:r>
              <a:rPr lang="ru-RU" sz="2800" b="1" i="1" kern="0" dirty="0">
                <a:solidFill>
                  <a:srgbClr val="7030A0"/>
                </a:solidFill>
                <a:latin typeface="Times New Roman" pitchFamily="18" charset="0"/>
              </a:rPr>
              <a:t>гидроксид ионы   ( ОН</a:t>
            </a:r>
            <a:r>
              <a:rPr lang="ru-RU" sz="2800" b="1" i="1" kern="0" baseline="30000" dirty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ru-RU" sz="2800" b="1" i="1" kern="0" dirty="0">
                <a:solidFill>
                  <a:srgbClr val="7030A0"/>
                </a:solidFill>
                <a:latin typeface="Times New Roman" pitchFamily="18" charset="0"/>
              </a:rPr>
              <a:t>). </a:t>
            </a:r>
            <a:endParaRPr lang="en-GB" sz="2800" b="1" i="1" kern="0" dirty="0" smtClean="0">
              <a:solidFill>
                <a:srgbClr val="7030A0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2800" b="1" i="1" kern="0" dirty="0" smtClean="0">
                <a:solidFill>
                  <a:schemeClr val="bg1"/>
                </a:solidFill>
                <a:latin typeface="Times New Roman" pitchFamily="18" charset="0"/>
              </a:rPr>
              <a:t>Реакция </a:t>
            </a:r>
            <a:r>
              <a:rPr lang="ru-RU" sz="2800" b="1" i="1" kern="0" dirty="0">
                <a:solidFill>
                  <a:schemeClr val="bg1"/>
                </a:solidFill>
                <a:latin typeface="Times New Roman" pitchFamily="18" charset="0"/>
              </a:rPr>
              <a:t>идёт по  аниону, </a:t>
            </a:r>
            <a:r>
              <a:rPr lang="ru-RU" sz="2800" b="1" kern="0" dirty="0">
                <a:solidFill>
                  <a:schemeClr val="bg1"/>
                </a:solidFill>
                <a:latin typeface="Times New Roman" pitchFamily="18" charset="0"/>
              </a:rPr>
              <a:t>среда   </a:t>
            </a:r>
            <a:r>
              <a:rPr lang="ru-RU" sz="2800" b="1" kern="0" dirty="0">
                <a:solidFill>
                  <a:srgbClr val="7030A0"/>
                </a:solidFill>
                <a:latin typeface="Times New Roman" pitchFamily="18" charset="0"/>
              </a:rPr>
              <a:t>щелочная</a:t>
            </a:r>
          </a:p>
        </p:txBody>
      </p:sp>
    </p:spTree>
    <p:extLst>
      <p:ext uri="{BB962C8B-B14F-4D97-AF65-F5344CB8AC3E}">
        <p14:creationId xmlns:p14="http://schemas.microsoft.com/office/powerpoint/2010/main" val="379836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0963"/>
            <a:ext cx="9144000" cy="669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33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Рассмотрим примеры, когда соль образована  сильной кислотой и слабым основанием </a:t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0" i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Схема</a:t>
            </a:r>
            <a:r>
              <a:rPr kumimoji="0" lang="ru-RU" sz="2800" b="0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0" i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гидролиза</a:t>
            </a:r>
            <a:r>
              <a:rPr kumimoji="0" lang="ru-RU" sz="2800" b="0" i="0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ru-RU" sz="2800" b="0" i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2800" b="1" i="1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NH4Cl</a:t>
            </a:r>
            <a:r>
              <a:rPr kumimoji="0" lang="en-US" sz="2800" b="0" i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ru-RU" sz="2800" b="0" i="0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430125"/>
              </p:ext>
            </p:extLst>
          </p:nvPr>
        </p:nvGraphicFramePr>
        <p:xfrm>
          <a:off x="683704" y="1844824"/>
          <a:ext cx="7848600" cy="4599627"/>
        </p:xfrm>
        <a:graphic>
          <a:graphicData uri="http://schemas.openxmlformats.org/drawingml/2006/table">
            <a:tbl>
              <a:tblPr/>
              <a:tblGrid>
                <a:gridCol w="1655762"/>
                <a:gridCol w="1223963"/>
                <a:gridCol w="1512887"/>
                <a:gridCol w="3455988"/>
              </a:tblGrid>
              <a:tr h="8640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kumimoji="0" lang="en-US" sz="28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Cl</a:t>
                      </a: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12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78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</a:t>
                      </a:r>
                      <a:r>
                        <a:rPr kumimoji="0" lang="en-US" sz="2800" b="1" i="0" u="none" strike="noStrike" cap="none" normalizeH="0" baseline="-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OH</a:t>
                      </a:r>
                      <a:endParaRPr kumimoji="0" lang="en-US" sz="3200" b="1" i="0" u="none" strike="noStrike" cap="none" normalizeH="0" baseline="-3000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kumimoji="0" lang="en-US" sz="4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9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92075" algn="l"/>
                        </a:tabLst>
                      </a:pPr>
                      <a:r>
                        <a:rPr kumimoji="0" lang="ru-RU" sz="2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слабое основание</a:t>
                      </a:r>
                      <a:endParaRPr kumimoji="0" lang="ru-RU" sz="2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сильная кислота</a:t>
                      </a:r>
                      <a:endParaRPr kumimoji="0" lang="ru-RU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Сила побеждает!</a:t>
                      </a:r>
                      <a:endParaRPr kumimoji="0" lang="ru-RU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19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[OH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&lt;</a:t>
                      </a:r>
                      <a:endParaRPr kumimoji="0" lang="en-US" sz="3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[H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4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66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38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11113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Кислая среда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33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Line 60"/>
          <p:cNvSpPr>
            <a:spLocks noChangeShapeType="1"/>
          </p:cNvSpPr>
          <p:nvPr/>
        </p:nvSpPr>
        <p:spPr bwMode="auto">
          <a:xfrm flipH="1">
            <a:off x="1331640" y="2492896"/>
            <a:ext cx="1223963" cy="792163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Line 59"/>
          <p:cNvSpPr>
            <a:spLocks noChangeShapeType="1"/>
          </p:cNvSpPr>
          <p:nvPr/>
        </p:nvSpPr>
        <p:spPr bwMode="auto">
          <a:xfrm>
            <a:off x="3067876" y="2492896"/>
            <a:ext cx="1296987" cy="720725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1942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907704" y="908720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Уравнения гидролиза </a:t>
            </a:r>
            <a:r>
              <a:rPr lang="en-US" sz="3200" b="1" i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+mj-cs"/>
              </a:rPr>
              <a:t>NH</a:t>
            </a:r>
            <a:r>
              <a:rPr lang="en-US" b="1" i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+mj-cs"/>
              </a:rPr>
              <a:t>4</a:t>
            </a:r>
            <a:r>
              <a:rPr lang="en-US" sz="3200" b="1" i="1" kern="0" dirty="0">
                <a:solidFill>
                  <a:srgbClr val="FF3300"/>
                </a:solidFill>
                <a:latin typeface="Times New Roman" pitchFamily="18" charset="0"/>
                <a:ea typeface="+mj-ea"/>
                <a:cs typeface="+mj-cs"/>
              </a:rPr>
              <a:t>Cl</a:t>
            </a:r>
            <a:endParaRPr lang="ru-RU" sz="3200" b="1" i="1" dirty="0">
              <a:solidFill>
                <a:srgbClr val="3610C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35696" y="980728"/>
            <a:ext cx="7128792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25000"/>
              <a:buFont typeface="Tahoma" pitchFamily="34" charset="0"/>
              <a:buNone/>
              <a:tabLst/>
              <a:defRPr/>
            </a:pPr>
            <a:r>
              <a:rPr lang="ru-RU" sz="2800" kern="0" noProof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олное ионное уравнение гидролиза: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lvl="0" algn="ctr" eaLnBrk="1" hangingPunct="1">
              <a:lnSpc>
                <a:spcPct val="80000"/>
              </a:lnSpc>
              <a:buClr>
                <a:srgbClr val="6666FF"/>
              </a:buClr>
              <a:buSzPct val="25000"/>
              <a:buNone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ru-RU" sz="2800" b="0" i="0" u="none" strike="noStrike" kern="0" cap="none" spc="0" normalizeH="0" baseline="5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+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 С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l</a:t>
            </a:r>
            <a:r>
              <a:rPr kumimoji="0" lang="ru-RU" sz="2800" b="0" i="0" u="none" strike="noStrike" kern="0" cap="none" spc="0" normalizeH="0" baseline="5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–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+ Н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OH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↔ </a:t>
            </a: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</a:rPr>
              <a:t>NH</a:t>
            </a:r>
            <a:r>
              <a:rPr lang="en-GB" sz="2000" kern="0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</a:rPr>
              <a:t>OH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 С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l</a:t>
            </a:r>
            <a:r>
              <a:rPr kumimoji="0" lang="ru-RU" sz="2800" b="0" i="0" u="none" strike="noStrike" kern="0" cap="none" spc="0" normalizeH="0" baseline="5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–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Н</a:t>
            </a:r>
            <a:r>
              <a:rPr kumimoji="0" lang="ru-RU" sz="2800" b="1" i="0" u="none" strike="noStrike" kern="0" cap="none" spc="0" normalizeH="0" baseline="5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+</a:t>
            </a:r>
          </a:p>
          <a:p>
            <a:pPr lvl="0" algn="ctr" eaLnBrk="1" hangingPunct="1">
              <a:buClr>
                <a:srgbClr val="6666FF"/>
              </a:buClr>
              <a:buSzPct val="25000"/>
              <a:buNone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               </a:t>
            </a:r>
            <a:r>
              <a:rPr lang="en-GB" sz="28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800" kern="0" dirty="0">
                <a:solidFill>
                  <a:srgbClr val="000000"/>
                </a:solidFill>
                <a:latin typeface="Times New Roman" pitchFamily="18" charset="0"/>
              </a:rPr>
              <a:t>∕       \</a:t>
            </a:r>
            <a:endParaRPr lang="ru-RU" sz="2800" i="1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algn="ctr" eaLnBrk="1" hangingPunct="1">
              <a:buClr>
                <a:srgbClr val="6666FF"/>
              </a:buClr>
              <a:buSzPct val="25000"/>
              <a:buNone/>
              <a:defRPr/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             </a:t>
            </a:r>
            <a:r>
              <a:rPr lang="en-US" sz="28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NH</a:t>
            </a:r>
            <a:r>
              <a:rPr lang="ru-RU" sz="20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H</a:t>
            </a:r>
            <a:r>
              <a:rPr lang="ru-RU" sz="2000" kern="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О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Сокращённое уравнение гидролиза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:</a:t>
            </a:r>
            <a:endParaRPr lang="en-GB" sz="28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algn="just" eaLnBrk="1" hangingPunct="1">
              <a:lnSpc>
                <a:spcPct val="80000"/>
              </a:lnSpc>
              <a:buClr>
                <a:srgbClr val="6666FF"/>
              </a:buClr>
              <a:buNone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ru-RU" sz="2800" b="0" i="0" u="none" strike="noStrike" kern="0" cap="none" spc="0" normalizeH="0" baseline="5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+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+ Н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OH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↔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NH</a:t>
            </a:r>
            <a:r>
              <a:rPr lang="ru-RU" sz="20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</a:t>
            </a:r>
            <a:r>
              <a:rPr lang="en-US" sz="28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+  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ru-RU" sz="2000" kern="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</a:rPr>
              <a:t>О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</a:rPr>
              <a:t>Н</a:t>
            </a:r>
            <a:r>
              <a:rPr lang="ru-RU" sz="2800" b="1" kern="0" baseline="50000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endParaRPr lang="en-US" sz="2800" b="1" kern="0" baseline="50000" dirty="0">
              <a:solidFill>
                <a:srgbClr val="FF0000"/>
              </a:solidFill>
              <a:latin typeface="Times New Roman" pitchFamily="18" charset="0"/>
            </a:endParaRPr>
          </a:p>
          <a:p>
            <a:pPr marL="342900" marR="0" lvl="0" indent="-342900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25000"/>
              <a:buFont typeface="Tahoma" pitchFamily="34" charset="0"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Полное молекулярное уравнение гидролиза: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25000"/>
              <a:buFont typeface="Tahoma" pitchFamily="34" charset="0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</a:t>
            </a:r>
            <a:r>
              <a:rPr kumimoji="0" lang="en-US" sz="2800" b="0" i="0" u="none" strike="noStrike" kern="0" cap="none" spc="0" normalizeH="0" baseline="-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4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Cl</a:t>
            </a:r>
            <a:r>
              <a:rPr kumimoji="0" lang="ru-RU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+ Н</a:t>
            </a:r>
            <a:r>
              <a:rPr kumimoji="0" lang="ru-RU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2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O 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↔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NH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3 +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Arial" charset="0"/>
              </a:rPr>
              <a:t>H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2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О +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НС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l</a:t>
            </a:r>
            <a:endParaRPr kumimoji="0" lang="ru-RU" sz="2800" b="1" i="0" u="none" strike="noStrike" kern="0" cap="none" spc="0" normalizeH="0" baseline="50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70000"/>
              <a:buNone/>
              <a:tabLst/>
              <a:defRPr/>
            </a:pP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Избыток ионов водорода дает соли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кислую среду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, поэтому лакмус </a:t>
            </a:r>
            <a:r>
              <a:rPr kumimoji="0" 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краснеет.</a:t>
            </a:r>
          </a:p>
          <a:p>
            <a:pPr marL="342900" marR="0" lvl="0" indent="-342900" algn="ctr" defTabSz="914400" rtl="0" eaLnBrk="1" fontAlgn="base" latinLnBrk="0" hangingPunct="1">
              <a:spcBef>
                <a:spcPct val="20000"/>
              </a:spcBef>
              <a:spcAft>
                <a:spcPct val="0"/>
              </a:spcAft>
              <a:buClr>
                <a:srgbClr val="FFCC66"/>
              </a:buClr>
              <a:buSzPct val="70000"/>
              <a:buFont typeface="Wingdings" pitchFamily="2" charset="2"/>
              <a:buChar char="Ш"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р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н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&lt;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7, среда кислотная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,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rPr>
              <a:t>гидролиз по катиону.</a:t>
            </a:r>
          </a:p>
          <a:p>
            <a:pPr marL="342900" marR="0" lvl="0" indent="-342900" algn="l" defTabSz="914400" rtl="0" eaLnBrk="1" fontAlgn="base" latinLnBrk="0" hangingPunct="1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25000"/>
              <a:buFont typeface="Tahoma" pitchFamily="34" charset="0"/>
              <a:buNone/>
              <a:tabLst/>
              <a:defRPr/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D74229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D7422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66FF"/>
              </a:buClr>
              <a:buSzPct val="70000"/>
              <a:buFont typeface="Wingdings" pitchFamily="2" charset="2"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F8F8F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7084"/>
            <a:ext cx="17636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</a:p>
          <a:p>
            <a:pPr lvl="0"/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</a:p>
          <a:p>
            <a:pPr lvl="0"/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катиону</a:t>
            </a:r>
            <a:endParaRPr lang="ru-RU" sz="2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36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268760"/>
            <a:ext cx="8784976" cy="1902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2800" b="1" i="1" kern="0" dirty="0">
                <a:solidFill>
                  <a:srgbClr val="F8F8F8"/>
                </a:solidFill>
                <a:latin typeface="Times New Roman" pitchFamily="18" charset="0"/>
              </a:rPr>
              <a:t>Соль сильной кислоты и слабого   основания и при гидролизе даёт в растворе ионы </a:t>
            </a: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 charset="0"/>
              </a:rPr>
              <a:t>водорода </a:t>
            </a:r>
            <a:r>
              <a:rPr lang="en-GB" sz="2800" b="1" i="1" kern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sz="2800" b="1" i="1" kern="0" dirty="0" smtClean="0">
                <a:solidFill>
                  <a:srgbClr val="FF0000"/>
                </a:solidFill>
                <a:latin typeface="Times New Roman" pitchFamily="18" charset="0"/>
              </a:rPr>
              <a:t>(Н</a:t>
            </a:r>
            <a:r>
              <a:rPr lang="ru-RU" sz="2800" b="1" i="1" kern="0" baseline="30000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ru-RU" sz="2800" b="1" i="1" kern="0" dirty="0">
                <a:solidFill>
                  <a:srgbClr val="FF0000"/>
                </a:solidFill>
                <a:latin typeface="Times New Roman" pitchFamily="18" charset="0"/>
              </a:rPr>
              <a:t>). </a:t>
            </a:r>
            <a:r>
              <a:rPr lang="ru-RU" sz="2800" b="1" i="1" kern="0" dirty="0" smtClean="0">
                <a:solidFill>
                  <a:srgbClr val="F8F8F8"/>
                </a:solidFill>
                <a:latin typeface="Times New Roman" pitchFamily="18" charset="0"/>
              </a:rPr>
              <a:t>Реакция </a:t>
            </a:r>
            <a:r>
              <a:rPr lang="ru-RU" sz="2800" b="1" i="1" kern="0" dirty="0">
                <a:solidFill>
                  <a:srgbClr val="F8F8F8"/>
                </a:solidFill>
                <a:latin typeface="Times New Roman" pitchFamily="18" charset="0"/>
              </a:rPr>
              <a:t>идёт по  катиону, </a:t>
            </a:r>
            <a:endParaRPr lang="ru-RU" sz="2800" b="1" i="1" kern="0" dirty="0" smtClean="0">
              <a:solidFill>
                <a:srgbClr val="F8F8F8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2800" b="1" kern="0" dirty="0" smtClean="0">
                <a:solidFill>
                  <a:srgbClr val="FF0000"/>
                </a:solidFill>
                <a:latin typeface="Times New Roman" pitchFamily="18" charset="0"/>
              </a:rPr>
              <a:t>среда  </a:t>
            </a:r>
            <a:r>
              <a:rPr lang="ru-RU" sz="2800" b="1" kern="0" dirty="0">
                <a:solidFill>
                  <a:srgbClr val="FF0000"/>
                </a:solidFill>
                <a:latin typeface="Times New Roman" pitchFamily="18" charset="0"/>
              </a:rPr>
              <a:t>кислая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021576" y="404664"/>
            <a:ext cx="155042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kern="0" dirty="0">
                <a:solidFill>
                  <a:srgbClr val="FFFFFF"/>
                </a:solidFill>
                <a:latin typeface="Times New Roman" pitchFamily="18" charset="0"/>
              </a:rPr>
              <a:t>Вывод:</a:t>
            </a:r>
            <a:endParaRPr lang="ru-RU" sz="3200" kern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06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4452" y="188640"/>
            <a:ext cx="34624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Пла</a:t>
            </a:r>
            <a:r>
              <a:rPr lang="ru-RU" sz="4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н работы</a:t>
            </a:r>
            <a:r>
              <a:rPr lang="ru-RU" sz="4000" b="1" i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896526"/>
            <a:ext cx="89644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4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узнать сущность </a:t>
            </a:r>
            <a:r>
              <a:rPr lang="ru-RU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гидролиза солей</a:t>
            </a:r>
            <a:r>
              <a:rPr lang="ru-RU" sz="4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l"/>
            <a:r>
              <a:rPr lang="ru-RU" sz="3600" kern="0" dirty="0" smtClean="0">
                <a:solidFill>
                  <a:srgbClr val="F8F8F8"/>
                </a:solidFill>
                <a:latin typeface="Times New Roman" pitchFamily="18" charset="0"/>
              </a:rPr>
              <a:t>2. научиться  </a:t>
            </a:r>
            <a:r>
              <a:rPr lang="ru-RU" sz="3600" kern="0" dirty="0">
                <a:solidFill>
                  <a:srgbClr val="F8F8F8"/>
                </a:solidFill>
                <a:latin typeface="Times New Roman" pitchFamily="18" charset="0"/>
              </a:rPr>
              <a:t>определять тип соли, тип гидролиза, реакцию среды растворов</a:t>
            </a:r>
            <a:endParaRPr lang="ru-RU" sz="36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l"/>
            <a:r>
              <a:rPr lang="ru-RU" sz="4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3.научиться </a:t>
            </a:r>
            <a:r>
              <a:rPr lang="ru-RU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составлять полные и</a:t>
            </a:r>
          </a:p>
          <a:p>
            <a:pPr lvl="0" algn="l"/>
            <a:r>
              <a:rPr lang="ru-RU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сокращенные ионные уравнения </a:t>
            </a:r>
          </a:p>
          <a:p>
            <a:pPr lvl="0" algn="l"/>
            <a:r>
              <a:rPr lang="ru-RU" sz="40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реакций    гидролиза солей;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4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4. выяснить </a:t>
            </a:r>
            <a:r>
              <a:rPr lang="ru-RU" sz="4000" kern="0" dirty="0" smtClean="0">
                <a:solidFill>
                  <a:srgbClr val="F8F8F8"/>
                </a:solidFill>
                <a:latin typeface="Times New Roman" pitchFamily="18" charset="0"/>
              </a:rPr>
              <a:t>биологическую </a:t>
            </a:r>
            <a:r>
              <a:rPr lang="ru-RU" sz="4000" kern="0" dirty="0">
                <a:solidFill>
                  <a:srgbClr val="F8F8F8"/>
                </a:solidFill>
                <a:latin typeface="Times New Roman" pitchFamily="18" charset="0"/>
              </a:rPr>
              <a:t>роль гидролиза в процессах жизнедеятельности живых организмов</a:t>
            </a:r>
            <a:endParaRPr lang="ru-RU" sz="4000" i="1" kern="0" dirty="0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5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6632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chemeClr val="bg1"/>
                </a:solidFill>
                <a:latin typeface="Times New Roman" pitchFamily="18" charset="0"/>
              </a:rPr>
              <a:t>Рассмотрим пример, когда соль </a:t>
            </a: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</a:rPr>
              <a:t>образована   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</a:rPr>
              <a:t>слабой кислотой и слабым основанием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097625"/>
            <a:ext cx="8064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Схема гидролиза </a:t>
            </a:r>
            <a:r>
              <a:rPr lang="en-GB" sz="2800" b="1" i="1" u="sng" kern="0" dirty="0">
                <a:solidFill>
                  <a:srgbClr val="7030A0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  <a:r>
              <a:rPr lang="en-GB" sz="2800" b="1" i="1" u="sng" kern="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+mj-cs"/>
              </a:rPr>
              <a:t>NH</a:t>
            </a:r>
            <a:r>
              <a:rPr lang="en-GB" sz="2000" b="1" i="1" u="sng" kern="0" dirty="0" smtClean="0">
                <a:solidFill>
                  <a:srgbClr val="7030A0"/>
                </a:solidFill>
                <a:latin typeface="Times New Roman" pitchFamily="18" charset="0"/>
                <a:ea typeface="+mj-ea"/>
                <a:cs typeface="+mj-cs"/>
              </a:rPr>
              <a:t>4 </a:t>
            </a:r>
            <a:r>
              <a:rPr kumimoji="0" lang="en-US" sz="2800" b="1" i="1" u="sng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CN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6861"/>
              </p:ext>
            </p:extLst>
          </p:nvPr>
        </p:nvGraphicFramePr>
        <p:xfrm>
          <a:off x="287858" y="1620845"/>
          <a:ext cx="7991475" cy="4788523"/>
        </p:xfrm>
        <a:graphic>
          <a:graphicData uri="http://schemas.openxmlformats.org/drawingml/2006/table">
            <a:tbl>
              <a:tblPr/>
              <a:tblGrid>
                <a:gridCol w="1727200"/>
                <a:gridCol w="1728787"/>
                <a:gridCol w="1511300"/>
                <a:gridCol w="3024188"/>
              </a:tblGrid>
              <a:tr h="769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800" b="1" i="1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NH</a:t>
                      </a:r>
                      <a:r>
                        <a:rPr kumimoji="0" lang="en-GB" sz="2000" b="1" i="1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 </a:t>
                      </a:r>
                      <a:r>
                        <a:rPr kumimoji="0" lang="en-US" sz="2800" b="1" i="1" u="sng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CN</a:t>
                      </a:r>
                      <a:endParaRPr kumimoji="0" lang="ru-RU" sz="28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Arial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50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09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NH</a:t>
                      </a:r>
                      <a:r>
                        <a:rPr kumimoji="0" lang="en-GB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OH</a:t>
                      </a: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HCN</a:t>
                      </a:r>
                      <a:endParaRPr kumimoji="0" lang="en-US" sz="33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7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слабое основание</a:t>
                      </a:r>
                      <a:endParaRPr kumimoji="0" lang="ru-RU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3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слабая кислота</a:t>
                      </a:r>
                      <a:endParaRPr kumimoji="0" lang="ru-RU" sz="23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Сила побеждает! </a:t>
                      </a:r>
                    </a:p>
                  </a:txBody>
                  <a:tcPr marT="45717" marB="45717" anchor="ctr"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83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[OH</a:t>
                      </a:r>
                      <a:r>
                        <a:rPr kumimoji="0" lang="en-US" sz="32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3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?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[H</a:t>
                      </a:r>
                      <a:r>
                        <a:rPr kumimoji="0" lang="en-US" sz="3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3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98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FF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Среду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можно определить по К</a:t>
                      </a:r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</a:t>
                      </a:r>
                      <a:endParaRPr kumimoji="0" lang="ru-RU" sz="14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7" marB="45717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Line 59"/>
          <p:cNvSpPr>
            <a:spLocks noChangeShapeType="1"/>
          </p:cNvSpPr>
          <p:nvPr/>
        </p:nvSpPr>
        <p:spPr bwMode="auto">
          <a:xfrm flipH="1">
            <a:off x="1331640" y="2275656"/>
            <a:ext cx="1296988" cy="649288"/>
          </a:xfrm>
          <a:prstGeom prst="line">
            <a:avLst/>
          </a:prstGeom>
          <a:noFill/>
          <a:ln w="28575">
            <a:solidFill>
              <a:srgbClr val="FFFFCC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Line 60"/>
          <p:cNvSpPr>
            <a:spLocks noChangeShapeType="1"/>
          </p:cNvSpPr>
          <p:nvPr/>
        </p:nvSpPr>
        <p:spPr bwMode="auto">
          <a:xfrm>
            <a:off x="3348608" y="2275656"/>
            <a:ext cx="1295400" cy="649288"/>
          </a:xfrm>
          <a:prstGeom prst="line">
            <a:avLst/>
          </a:prstGeom>
          <a:noFill/>
          <a:ln w="28575">
            <a:solidFill>
              <a:srgbClr val="F8F8F8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2446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907704" y="908720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Уравнения гидролиза </a:t>
            </a:r>
            <a:r>
              <a:rPr lang="en-US" sz="3200" b="1" i="1" kern="0" dirty="0" smtClean="0">
                <a:solidFill>
                  <a:srgbClr val="7030A0"/>
                </a:solidFill>
                <a:latin typeface="Times New Roman" pitchFamily="18" charset="0"/>
              </a:rPr>
              <a:t>NH</a:t>
            </a:r>
            <a:r>
              <a:rPr lang="en-US" b="1" i="1" kern="0" dirty="0" smtClean="0">
                <a:solidFill>
                  <a:srgbClr val="7030A0"/>
                </a:solidFill>
                <a:latin typeface="Times New Roman" pitchFamily="18" charset="0"/>
              </a:rPr>
              <a:t>4</a:t>
            </a:r>
            <a:r>
              <a:rPr lang="en-US" sz="3200" b="1" i="1" kern="0" dirty="0" smtClean="0">
                <a:solidFill>
                  <a:srgbClr val="7030A0"/>
                </a:solidFill>
                <a:latin typeface="Times New Roman" pitchFamily="18" charset="0"/>
              </a:rPr>
              <a:t>CN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35696" y="980728"/>
            <a:ext cx="71287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полное ионное уравнение гидролиза</a:t>
            </a:r>
            <a:endParaRPr lang="en-GB" sz="2400" kern="0" dirty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kern="0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kern="0" baseline="50000" dirty="0" smtClean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+ С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N</a:t>
            </a:r>
            <a:r>
              <a:rPr lang="ru-RU" sz="2400" kern="0" baseline="50000" dirty="0" smtClean="0">
                <a:solidFill>
                  <a:srgbClr val="000000"/>
                </a:solidFill>
                <a:latin typeface="Times New Roman" pitchFamily="18" charset="0"/>
              </a:rPr>
              <a:t>–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+ Н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</a:rPr>
              <a:t>OH 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↔ 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NH</a:t>
            </a:r>
            <a:r>
              <a:rPr lang="en-GB" sz="1800" kern="0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OH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+ </a:t>
            </a:r>
            <a:r>
              <a:rPr lang="ru-RU" sz="2400" b="1" kern="0" dirty="0" smtClean="0">
                <a:solidFill>
                  <a:srgbClr val="FF0000"/>
                </a:solidFill>
                <a:latin typeface="Times New Roman" pitchFamily="18" charset="0"/>
              </a:rPr>
              <a:t>Н</a:t>
            </a:r>
            <a:r>
              <a:rPr lang="en-GB" sz="2400" b="1" kern="0" dirty="0" smtClean="0">
                <a:solidFill>
                  <a:srgbClr val="FF0000"/>
                </a:solidFill>
                <a:latin typeface="Times New Roman" pitchFamily="18" charset="0"/>
              </a:rPr>
              <a:t>CN</a:t>
            </a:r>
            <a:endParaRPr lang="ru-RU" sz="2400" b="1" kern="0" baseline="50000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buClr>
                <a:srgbClr val="6666FF"/>
              </a:buClr>
              <a:buSzPct val="25000"/>
              <a:buFont typeface="Wingdings" pitchFamily="2" charset="2"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∕       \</a:t>
            </a:r>
            <a:endParaRPr lang="ru-RU" sz="2400" i="1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buClr>
                <a:srgbClr val="6666FF"/>
              </a:buClr>
              <a:buSzPct val="25000"/>
              <a:buFont typeface="Wingdings" pitchFamily="2" charset="2"/>
              <a:buNone/>
              <a:defRPr/>
            </a:pP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NH</a:t>
            </a:r>
            <a:r>
              <a:rPr lang="ru-RU" sz="18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3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    </a:t>
            </a:r>
            <a:r>
              <a:rPr lang="en-US" sz="24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H</a:t>
            </a:r>
            <a:r>
              <a:rPr lang="ru-RU" sz="1800" kern="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О</a:t>
            </a:r>
            <a:endParaRPr lang="en-US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Полное молекулярное уравнение гидролиза:</a:t>
            </a:r>
            <a:endParaRPr lang="ru-RU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kern="0" baseline="-30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CN</a:t>
            </a:r>
            <a:r>
              <a:rPr lang="ru-RU" sz="2400" kern="0" baseline="-250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+ Н</a:t>
            </a:r>
            <a:r>
              <a:rPr lang="ru-RU" sz="2400" kern="0" baseline="-2500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</a:rPr>
              <a:t>O 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↔ 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NH</a:t>
            </a:r>
            <a:r>
              <a:rPr lang="en-GB" sz="1800" kern="0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OH 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ru-RU" sz="2400" b="1" kern="0" dirty="0" smtClean="0">
                <a:solidFill>
                  <a:srgbClr val="FF0000"/>
                </a:solidFill>
                <a:latin typeface="Times New Roman" pitchFamily="18" charset="0"/>
              </a:rPr>
              <a:t>НС</a:t>
            </a:r>
            <a:r>
              <a:rPr lang="en-GB" sz="2400" b="1" kern="0" dirty="0" smtClean="0">
                <a:solidFill>
                  <a:srgbClr val="FF0000"/>
                </a:solidFill>
                <a:latin typeface="Times New Roman" pitchFamily="18" charset="0"/>
              </a:rPr>
              <a:t>N</a:t>
            </a: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r>
              <a:rPr lang="ru-RU" sz="2400" kern="0" dirty="0" err="1" smtClean="0">
                <a:solidFill>
                  <a:srgbClr val="000000"/>
                </a:solidFill>
                <a:latin typeface="Times New Roman" pitchFamily="18" charset="0"/>
              </a:rPr>
              <a:t>окращенное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ионное уравнение:  </a:t>
            </a:r>
            <a:r>
              <a:rPr lang="ru-RU" sz="2400" kern="0" dirty="0" smtClean="0">
                <a:solidFill>
                  <a:srgbClr val="FF0000"/>
                </a:solidFill>
                <a:latin typeface="Times New Roman" pitchFamily="18" charset="0"/>
              </a:rPr>
              <a:t>нет !!!</a:t>
            </a: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Для определения среды используем табличные данные</a:t>
            </a:r>
            <a:r>
              <a:rPr lang="ru-RU" sz="2400" kern="0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FF0000"/>
                </a:solidFill>
                <a:latin typeface="Times New Roman" pitchFamily="18" charset="0"/>
              </a:rPr>
              <a:t>Кд. 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NH</a:t>
            </a:r>
            <a:r>
              <a:rPr lang="en-GB" sz="1800" kern="0" dirty="0">
                <a:solidFill>
                  <a:srgbClr val="000000"/>
                </a:solidFill>
                <a:latin typeface="Times New Roman" pitchFamily="18" charset="0"/>
              </a:rPr>
              <a:t>4</a:t>
            </a:r>
            <a:r>
              <a:rPr lang="en-GB" sz="2400" kern="0" dirty="0">
                <a:solidFill>
                  <a:srgbClr val="000000"/>
                </a:solidFill>
                <a:latin typeface="Times New Roman" pitchFamily="18" charset="0"/>
              </a:rPr>
              <a:t>OH</a:t>
            </a: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– сильнее, чем 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HCN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, поэтому,</a:t>
            </a:r>
            <a:r>
              <a:rPr lang="ru-RU" sz="2400" b="1" kern="0" dirty="0">
                <a:solidFill>
                  <a:srgbClr val="7030A0"/>
                </a:solidFill>
                <a:latin typeface="Times New Roman" pitchFamily="18" charset="0"/>
              </a:rPr>
              <a:t> рн</a:t>
            </a:r>
            <a:r>
              <a:rPr lang="ru-RU" sz="2400" b="1" kern="0" dirty="0">
                <a:solidFill>
                  <a:srgbClr val="3610C0"/>
                </a:solidFill>
                <a:latin typeface="Times New Roman" pitchFamily="18" charset="0"/>
              </a:rPr>
              <a:t> </a:t>
            </a:r>
            <a:r>
              <a:rPr lang="en-US" sz="2400" b="1" kern="0" dirty="0">
                <a:solidFill>
                  <a:srgbClr val="3610C0"/>
                </a:solidFill>
                <a:latin typeface="Times New Roman" pitchFamily="18" charset="0"/>
              </a:rPr>
              <a:t>&gt;</a:t>
            </a:r>
            <a:r>
              <a:rPr lang="ru-RU" sz="2400" b="1" kern="0" dirty="0">
                <a:solidFill>
                  <a:srgbClr val="3610C0"/>
                </a:solidFill>
                <a:latin typeface="Times New Roman" pitchFamily="18" charset="0"/>
              </a:rPr>
              <a:t>7</a:t>
            </a:r>
            <a:r>
              <a:rPr lang="ru-RU" sz="2400" b="1" kern="0" dirty="0" smtClean="0">
                <a:solidFill>
                  <a:srgbClr val="3610C0"/>
                </a:solidFill>
                <a:latin typeface="Times New Roman" pitchFamily="18" charset="0"/>
              </a:rPr>
              <a:t>, среда среднещелочная, гидролиз и по катиону и по аниону.</a:t>
            </a:r>
          </a:p>
          <a:p>
            <a:pPr eaLnBrk="1" hangingPunct="1">
              <a:lnSpc>
                <a:spcPct val="130000"/>
              </a:lnSpc>
              <a:buClr>
                <a:srgbClr val="6666FF"/>
              </a:buClr>
              <a:buSzPct val="25000"/>
              <a:buFont typeface="Tahoma" pitchFamily="34" charset="0"/>
              <a:buNone/>
            </a:pPr>
            <a:endParaRPr lang="ru-RU" sz="2000" b="1" kern="0" dirty="0" smtClean="0">
              <a:solidFill>
                <a:srgbClr val="D74229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6666FF"/>
              </a:buClr>
              <a:buFont typeface="Wingdings" pitchFamily="2" charset="2"/>
              <a:buNone/>
            </a:pPr>
            <a:endParaRPr lang="ru-RU" sz="2400" b="1" kern="0" dirty="0" smtClean="0">
              <a:solidFill>
                <a:srgbClr val="D74229"/>
              </a:solidFill>
              <a:latin typeface="Arial"/>
            </a:endParaRPr>
          </a:p>
          <a:p>
            <a:pPr eaLnBrk="1" hangingPunct="1">
              <a:lnSpc>
                <a:spcPct val="80000"/>
              </a:lnSpc>
              <a:buClr>
                <a:srgbClr val="6666FF"/>
              </a:buClr>
              <a:buFont typeface="Wingdings" pitchFamily="2" charset="2"/>
              <a:buNone/>
            </a:pPr>
            <a:endParaRPr lang="ru-RU" sz="1800" kern="0" dirty="0" smtClean="0">
              <a:solidFill>
                <a:srgbClr val="F8F8F8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4400"/>
            <a:ext cx="1835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</a:p>
          <a:p>
            <a:pPr lvl="0"/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</a:p>
          <a:p>
            <a:pPr lvl="0"/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катиону</a:t>
            </a:r>
          </a:p>
          <a:p>
            <a:pPr lvl="0"/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pPr lvl="0"/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аниону</a:t>
            </a:r>
            <a:endParaRPr lang="ru-RU" sz="2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7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907704" y="908720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Уравнения гидролиза </a:t>
            </a:r>
            <a:r>
              <a:rPr lang="en-GB" sz="2800" b="1" i="1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Al</a:t>
            </a:r>
            <a:r>
              <a:rPr lang="en-GB" sz="2000" b="1" i="1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2</a:t>
            </a:r>
            <a:r>
              <a:rPr lang="en-GB" sz="2800" b="1" i="1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S</a:t>
            </a:r>
            <a:r>
              <a:rPr lang="en-GB" sz="2000" b="1" i="1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3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35696" y="980728"/>
            <a:ext cx="71287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6666FF"/>
              </a:buClr>
              <a:buSzPct val="25000"/>
              <a:buFont typeface="Tahoma" pitchFamily="34" charset="0"/>
              <a:buNone/>
            </a:pPr>
            <a:endParaRPr lang="en-GB" sz="2400" kern="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полное ионное уравнение гидролиза</a:t>
            </a:r>
            <a:endParaRPr lang="en-GB" sz="2400" kern="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algn="just"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2Al</a:t>
            </a:r>
            <a:r>
              <a:rPr lang="pt-BR" sz="2400" baseline="300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3+</a:t>
            </a:r>
            <a:r>
              <a:rPr lang="pt-BR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3S</a:t>
            </a:r>
            <a:r>
              <a:rPr lang="pt-BR" sz="2400" baseline="300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2-</a:t>
            </a:r>
            <a:r>
              <a:rPr lang="pt-BR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 + </a:t>
            </a: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6HOH </a:t>
            </a:r>
            <a:r>
              <a:rPr lang="pt-BR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2Al(OH)</a:t>
            </a:r>
            <a:r>
              <a:rPr lang="pt-BR" sz="2400" baseline="-250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↓ </a:t>
            </a:r>
            <a:r>
              <a:rPr lang="pt-BR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3H</a:t>
            </a:r>
            <a:r>
              <a:rPr lang="pt-BR" sz="2400" baseline="-250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S↑</a:t>
            </a:r>
            <a:endParaRPr lang="en-GB" sz="24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endParaRPr lang="en-GB" sz="2400" kern="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Полное </a:t>
            </a: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t>молекулярное уравнение гидролиза:</a:t>
            </a:r>
            <a:endParaRPr lang="ru-RU" sz="24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algn="just"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</a:t>
            </a:r>
            <a:r>
              <a:rPr lang="en-GB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GB" sz="2000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+ 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6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Н</a:t>
            </a:r>
            <a:r>
              <a:rPr lang="en-US" sz="2000" kern="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400" kern="0" dirty="0" smtClean="0">
                <a:solidFill>
                  <a:srgbClr val="000000"/>
                </a:solidFill>
                <a:latin typeface="Times New Roman" pitchFamily="18" charset="0"/>
              </a:rPr>
              <a:t>O </a:t>
            </a:r>
            <a:r>
              <a:rPr lang="ru-RU" sz="2400" kern="0" dirty="0">
                <a:solidFill>
                  <a:srgbClr val="000000"/>
                </a:solidFill>
                <a:latin typeface="Times New Roman" pitchFamily="18" charset="0"/>
              </a:rPr>
              <a:t>→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2Al(OH)</a:t>
            </a:r>
            <a:r>
              <a:rPr lang="en-GB" sz="2000" kern="0" dirty="0" smtClean="0">
                <a:solidFill>
                  <a:srgbClr val="000000"/>
                </a:solidFill>
                <a:latin typeface="Times New Roman" pitchFamily="18" charset="0"/>
              </a:rPr>
              <a:t>3 ↓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 + 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r>
              <a:rPr lang="ru-RU" sz="2400" kern="0" dirty="0" smtClean="0">
                <a:solidFill>
                  <a:srgbClr val="000000"/>
                </a:solidFill>
                <a:latin typeface="Times New Roman" pitchFamily="18" charset="0"/>
              </a:rPr>
              <a:t>Н</a:t>
            </a:r>
            <a:r>
              <a:rPr lang="en-GB" sz="2000" kern="0" dirty="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GB" sz="2400" kern="0" dirty="0" smtClean="0">
                <a:solidFill>
                  <a:srgbClr val="000000"/>
                </a:solidFill>
                <a:latin typeface="Times New Roman" pitchFamily="18" charset="0"/>
              </a:rPr>
              <a:t>S</a:t>
            </a:r>
            <a:r>
              <a:rPr lang="en-GB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↑</a:t>
            </a:r>
            <a:endParaRPr lang="ru-RU" sz="2400" b="1" kern="0" baseline="50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dirty="0" smtClean="0">
                <a:solidFill>
                  <a:srgbClr val="2C3239"/>
                </a:solidFill>
                <a:latin typeface="Open Sans"/>
              </a:rPr>
              <a:t> </a:t>
            </a:r>
            <a:endParaRPr lang="en-GB" sz="2400" dirty="0" smtClean="0">
              <a:solidFill>
                <a:srgbClr val="2C323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    И </a:t>
            </a:r>
            <a:r>
              <a:rPr lang="ru-RU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катион, и анион, оба взаимодействуют с водой. </a:t>
            </a:r>
            <a:endParaRPr lang="ru-RU" sz="2400" dirty="0" smtClean="0">
              <a:solidFill>
                <a:srgbClr val="2C323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   Гидролиз </a:t>
            </a:r>
            <a:r>
              <a:rPr lang="ru-RU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солей по такому типу протекает необратимо, т.е. полностью. </a:t>
            </a:r>
            <a:endParaRPr lang="ru-RU" sz="2400" dirty="0" smtClean="0">
              <a:solidFill>
                <a:srgbClr val="2C323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Clr>
                <a:srgbClr val="6666FF"/>
              </a:buClr>
              <a:buSzPct val="25000"/>
              <a:buFont typeface="Tahoma" pitchFamily="34" charset="0"/>
              <a:buNone/>
            </a:pPr>
            <a:r>
              <a:rPr lang="ru-RU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   Среда </a:t>
            </a:r>
            <a:r>
              <a:rPr lang="ru-RU" sz="2400" dirty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имеет нейтральный характер</a:t>
            </a:r>
            <a:r>
              <a:rPr lang="ru-RU" sz="2400" dirty="0" smtClean="0">
                <a:solidFill>
                  <a:srgbClr val="2C3239"/>
                </a:solidFill>
                <a:latin typeface="Times New Roman" pitchFamily="18" charset="0"/>
                <a:cs typeface="Times New Roman" pitchFamily="18" charset="0"/>
              </a:rPr>
              <a:t>. рН=7</a:t>
            </a:r>
            <a:endParaRPr lang="ru-RU" sz="2000" b="1" kern="0" dirty="0" smtClean="0">
              <a:solidFill>
                <a:srgbClr val="D74229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buClr>
                <a:srgbClr val="6666FF"/>
              </a:buClr>
              <a:buFont typeface="Wingdings" pitchFamily="2" charset="2"/>
              <a:buNone/>
            </a:pPr>
            <a:endParaRPr lang="ru-RU" sz="2400" b="1" kern="0" dirty="0" smtClean="0">
              <a:solidFill>
                <a:srgbClr val="D74229"/>
              </a:solidFill>
              <a:latin typeface="Arial"/>
            </a:endParaRPr>
          </a:p>
          <a:p>
            <a:pPr eaLnBrk="1" hangingPunct="1">
              <a:lnSpc>
                <a:spcPct val="80000"/>
              </a:lnSpc>
              <a:buClr>
                <a:srgbClr val="6666FF"/>
              </a:buClr>
              <a:buFont typeface="Wingdings" pitchFamily="2" charset="2"/>
              <a:buNone/>
            </a:pPr>
            <a:endParaRPr lang="ru-RU" sz="1800" kern="0" dirty="0" smtClean="0">
              <a:solidFill>
                <a:srgbClr val="F8F8F8"/>
              </a:solidFill>
              <a:latin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4400"/>
            <a:ext cx="183569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Гидролиз</a:t>
            </a:r>
          </a:p>
          <a:p>
            <a:r>
              <a:rPr lang="ru-RU" sz="2800" b="1" kern="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по </a:t>
            </a:r>
          </a:p>
          <a:p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катиону</a:t>
            </a:r>
          </a:p>
          <a:p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</a:t>
            </a:r>
          </a:p>
          <a:p>
            <a:r>
              <a:rPr lang="ru-RU" sz="2800" b="1" kern="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по аниону</a:t>
            </a:r>
            <a:endParaRPr lang="ru-RU" sz="2800" dirty="0">
              <a:solidFill>
                <a:srgbClr val="4D4D4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82012"/>
            <a:ext cx="7992888" cy="2456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u="sng" kern="0" dirty="0" smtClean="0">
                <a:solidFill>
                  <a:srgbClr val="F8F8F8"/>
                </a:solidFill>
                <a:latin typeface="Times New Roman" pitchFamily="18" charset="0"/>
              </a:rPr>
              <a:t>Вывод: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endParaRPr lang="ru-RU" b="1" i="1" u="sng" kern="0" dirty="0">
              <a:solidFill>
                <a:srgbClr val="F8F8F8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i="1" kern="0" dirty="0" smtClean="0">
                <a:solidFill>
                  <a:srgbClr val="F8F8F8"/>
                </a:solidFill>
                <a:latin typeface="Times New Roman" pitchFamily="18" charset="0"/>
              </a:rPr>
              <a:t>Соль  </a:t>
            </a:r>
            <a:r>
              <a:rPr lang="ru-RU" b="1" i="1" kern="0" dirty="0">
                <a:solidFill>
                  <a:srgbClr val="F8F8F8"/>
                </a:solidFill>
                <a:latin typeface="Times New Roman" pitchFamily="18" charset="0"/>
              </a:rPr>
              <a:t>слабой кислоты и   слабого основания   подвергается гидролизу необратимо. Реакция гидролиза идёт по катиону и аниону, среда определяется по константе </a:t>
            </a:r>
            <a:r>
              <a:rPr lang="ru-RU" b="1" i="1" kern="0" dirty="0" err="1">
                <a:solidFill>
                  <a:srgbClr val="F8F8F8"/>
                </a:solidFill>
                <a:latin typeface="Times New Roman" pitchFamily="18" charset="0"/>
              </a:rPr>
              <a:t>дисоциации</a:t>
            </a:r>
            <a:r>
              <a:rPr lang="ru-RU" b="1" i="1" kern="0" dirty="0">
                <a:solidFill>
                  <a:srgbClr val="F8F8F8"/>
                </a:solidFill>
                <a:latin typeface="Times New Roman" pitchFamily="18" charset="0"/>
              </a:rPr>
              <a:t> веществ.   </a:t>
            </a:r>
          </a:p>
        </p:txBody>
      </p:sp>
    </p:spTree>
    <p:extLst>
      <p:ext uri="{BB962C8B-B14F-4D97-AF65-F5344CB8AC3E}">
        <p14:creationId xmlns:p14="http://schemas.microsoft.com/office/powerpoint/2010/main" val="304495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16632"/>
            <a:ext cx="856895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Рассмотрим пример, когда соль образована    сильной кислотой и  сильным основанием </a:t>
            </a:r>
            <a:r>
              <a:rPr kumimoji="0" lang="ru-RU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основанием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kumimoji="0" lang="ru-RU" sz="2800" b="0" i="1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Схема гидролиза   </a:t>
            </a:r>
            <a:r>
              <a:rPr kumimoji="0" lang="en-US" sz="2800" b="0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NaCl</a:t>
            </a:r>
            <a:r>
              <a:rPr kumimoji="0" lang="en-US" sz="4800" b="0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/>
            </a:r>
            <a:br>
              <a:rPr kumimoji="0" lang="en-US" sz="4800" b="0" i="1" u="sng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graphicFrame>
        <p:nvGraphicFramePr>
          <p:cNvPr id="3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0851987"/>
              </p:ext>
            </p:extLst>
          </p:nvPr>
        </p:nvGraphicFramePr>
        <p:xfrm>
          <a:off x="395288" y="1700213"/>
          <a:ext cx="8280400" cy="4540564"/>
        </p:xfrm>
        <a:graphic>
          <a:graphicData uri="http://schemas.openxmlformats.org/drawingml/2006/table">
            <a:tbl>
              <a:tblPr/>
              <a:tblGrid>
                <a:gridCol w="1612900"/>
                <a:gridCol w="2058987"/>
                <a:gridCol w="1604963"/>
                <a:gridCol w="3003550"/>
              </a:tblGrid>
              <a:tr h="7412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NaCl</a:t>
                      </a:r>
                      <a:endParaRPr kumimoji="0" lang="en-US" sz="3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554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7046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NaOH</a:t>
                      </a:r>
                      <a:endParaRPr kumimoji="0" lang="en-US" sz="3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HCl</a:t>
                      </a:r>
                      <a:endParaRPr kumimoji="0" lang="en-US" sz="3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569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сильное основание</a:t>
                      </a:r>
                      <a:endParaRPr kumimoji="0" lang="ru-RU" sz="24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3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2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сильная кислота</a:t>
                      </a:r>
                      <a:endParaRPr kumimoji="0" lang="ru-RU" sz="26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Сила побеждает! </a:t>
                      </a:r>
                    </a:p>
                  </a:txBody>
                  <a:tcPr marT="45714" marB="45714" anchor="ctr" horzOverflow="overflow">
                    <a:lnL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44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[OH</a:t>
                      </a:r>
                      <a:r>
                        <a:rPr kumimoji="0" lang="en-US" sz="3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</a:t>
                      </a: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3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=</a:t>
                      </a:r>
                      <a:endParaRPr kumimoji="0" lang="en-US" sz="3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[H</a:t>
                      </a:r>
                      <a:r>
                        <a:rPr kumimoji="0" lang="en-US" sz="38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+</a:t>
                      </a:r>
                      <a:r>
                        <a:rPr kumimoji="0" lang="en-US" sz="3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]</a:t>
                      </a:r>
                      <a:endParaRPr kumimoji="0" lang="en-US" sz="3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 w="28575" cap="flat" cmpd="sng" algn="ctr">
                      <a:solidFill>
                        <a:srgbClr val="FFCC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4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Нейтральная среда</a:t>
                      </a: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CC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4" marB="45714"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065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907704" y="908720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200" b="1" i="1" kern="0" dirty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Уравнения гидролиза </a:t>
            </a:r>
            <a:r>
              <a:rPr lang="en-GB" sz="3200" b="1" i="1" kern="0" dirty="0" smtClean="0">
                <a:solidFill>
                  <a:srgbClr val="4D4D4D">
                    <a:lumMod val="50000"/>
                  </a:srgbClr>
                </a:solidFill>
                <a:latin typeface="Times New Roman" pitchFamily="18" charset="0"/>
              </a:rPr>
              <a:t>NaCl</a:t>
            </a:r>
            <a:endParaRPr lang="ru-RU" sz="3200" b="1" i="1" dirty="0">
              <a:solidFill>
                <a:srgbClr val="7030A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1835696" y="980728"/>
            <a:ext cx="7128792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u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</a:defRPr>
            </a:lvl2pPr>
            <a:lvl3pPr marL="10858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u"/>
              <a:defRPr sz="2400">
                <a:solidFill>
                  <a:schemeClr val="tx1"/>
                </a:solidFill>
                <a:latin typeface="+mn-lt"/>
              </a:defRPr>
            </a:lvl3pPr>
            <a:lvl4pPr marL="14287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177165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5pPr>
            <a:lvl6pPr marL="22288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6pPr>
            <a:lvl7pPr marL="26860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7pPr>
            <a:lvl8pPr marL="31432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8pPr>
            <a:lvl9pPr marL="360045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5000"/>
              <a:buFont typeface="Wingdings" pitchFamily="2" charset="2"/>
              <a:buChar char="u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eaLnBrk="1" hangingPunct="1">
              <a:lnSpc>
                <a:spcPct val="80000"/>
              </a:lnSpc>
              <a:buClr>
                <a:srgbClr val="6666FF"/>
              </a:buClr>
              <a:buSzPct val="25000"/>
              <a:buFont typeface="Tahoma" pitchFamily="34" charset="0"/>
              <a:buNone/>
            </a:pPr>
            <a:endParaRPr lang="en-GB" sz="2400" kern="0" dirty="0" smtClean="0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  <a:p>
            <a:pPr lvl="0" indent="11113" eaLnBrk="1" hangingPunct="1">
              <a:lnSpc>
                <a:spcPct val="90000"/>
              </a:lnSpc>
              <a:buClr>
                <a:srgbClr val="6666FF"/>
              </a:buClr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NaCl</a:t>
            </a:r>
            <a:r>
              <a:rPr lang="en-US" sz="2800" kern="0" baseline="-25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 ↔ 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Na</a:t>
            </a:r>
            <a:r>
              <a:rPr lang="ru-RU" sz="2800" kern="0" baseline="5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 + С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2800" kern="0" baseline="50000" dirty="0">
                <a:solidFill>
                  <a:srgbClr val="000000"/>
                </a:solidFill>
                <a:latin typeface="Times New Roman" pitchFamily="18" charset="0"/>
              </a:rPr>
              <a:t>–</a:t>
            </a:r>
          </a:p>
          <a:p>
            <a:pPr lvl="0" indent="11113" eaLnBrk="1" hangingPunct="1">
              <a:lnSpc>
                <a:spcPct val="70000"/>
              </a:lnSpc>
              <a:buClr>
                <a:srgbClr val="6666FF"/>
              </a:buClr>
              <a:buNone/>
            </a:pPr>
            <a:r>
              <a:rPr lang="ru-RU" sz="1200" kern="0" dirty="0" smtClean="0">
                <a:solidFill>
                  <a:srgbClr val="000000"/>
                </a:solidFill>
                <a:latin typeface="Times New Roman" pitchFamily="18" charset="0"/>
              </a:rPr>
              <a:t>____________________________________________________________________________</a:t>
            </a:r>
            <a:endParaRPr lang="ru-RU" sz="12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indent="11113" eaLnBrk="1" hangingPunct="1">
              <a:lnSpc>
                <a:spcPct val="90000"/>
              </a:lnSpc>
              <a:buClr>
                <a:srgbClr val="6666FF"/>
              </a:buClr>
              <a:buNone/>
            </a:pP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Na</a:t>
            </a:r>
            <a:r>
              <a:rPr lang="ru-RU" sz="2800" kern="0" baseline="50000" dirty="0">
                <a:solidFill>
                  <a:srgbClr val="000000"/>
                </a:solidFill>
                <a:latin typeface="Times New Roman" pitchFamily="18" charset="0"/>
              </a:rPr>
              <a:t>+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 + С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l</a:t>
            </a:r>
            <a:r>
              <a:rPr lang="ru-RU" sz="2800" kern="0" baseline="50000" dirty="0">
                <a:solidFill>
                  <a:srgbClr val="000000"/>
                </a:solidFill>
                <a:latin typeface="Times New Roman" pitchFamily="18" charset="0"/>
              </a:rPr>
              <a:t>–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 + Н</a:t>
            </a:r>
            <a:r>
              <a:rPr lang="ru-RU" sz="2800" kern="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 ↔ 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Na</a:t>
            </a:r>
            <a:r>
              <a:rPr lang="ru-RU" sz="2800" kern="0" baseline="5000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800" kern="0" dirty="0" err="1">
                <a:solidFill>
                  <a:srgbClr val="000000"/>
                </a:solidFill>
                <a:latin typeface="Times New Roman" pitchFamily="18" charset="0"/>
              </a:rPr>
              <a:t>Cl</a:t>
            </a:r>
            <a:r>
              <a:rPr lang="ru-RU" sz="2800" kern="0" baseline="50000" dirty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</a:rPr>
              <a:t>+ 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H</a:t>
            </a:r>
            <a:r>
              <a:rPr lang="en-US" sz="2800" kern="0" baseline="-25000" dirty="0">
                <a:solidFill>
                  <a:srgbClr val="000000"/>
                </a:solidFill>
                <a:latin typeface="Times New Roman" pitchFamily="18" charset="0"/>
              </a:rPr>
              <a:t>2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</a:rPr>
              <a:t>O</a:t>
            </a:r>
            <a:endParaRPr lang="ru-RU" sz="2800" kern="0" baseline="50000" dirty="0">
              <a:solidFill>
                <a:srgbClr val="000000"/>
              </a:solidFill>
              <a:latin typeface="Times New Roman" pitchFamily="18" charset="0"/>
            </a:endParaRPr>
          </a:p>
          <a:p>
            <a:pPr lvl="0" indent="11113" algn="just" eaLnBrk="1" hangingPunct="1">
              <a:lnSpc>
                <a:spcPct val="90000"/>
              </a:lnSpc>
              <a:buClr>
                <a:srgbClr val="FFCC66"/>
              </a:buClr>
              <a:buFont typeface="Wingdings" pitchFamily="2" charset="2"/>
              <a:buChar char="Ш"/>
            </a:pPr>
            <a:r>
              <a:rPr lang="ru-RU" i="1" kern="0" dirty="0">
                <a:solidFill>
                  <a:srgbClr val="000000"/>
                </a:solidFill>
                <a:latin typeface="Times New Roman" pitchFamily="18" charset="0"/>
              </a:rPr>
              <a:t>Одинаковое количество </a:t>
            </a:r>
            <a:r>
              <a:rPr lang="ru-RU" b="1" i="1" kern="0" dirty="0">
                <a:solidFill>
                  <a:srgbClr val="7030A0"/>
                </a:solidFill>
                <a:latin typeface="Times New Roman" pitchFamily="18" charset="0"/>
              </a:rPr>
              <a:t>гидроксид-ионов</a:t>
            </a:r>
            <a:r>
              <a:rPr lang="ru-RU" i="1" kern="0" dirty="0">
                <a:solidFill>
                  <a:srgbClr val="000000"/>
                </a:solidFill>
                <a:latin typeface="Times New Roman" pitchFamily="18" charset="0"/>
              </a:rPr>
              <a:t> и </a:t>
            </a:r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</a:rPr>
              <a:t>ионов водорода </a:t>
            </a:r>
            <a:r>
              <a:rPr lang="ru-RU" i="1" kern="0" dirty="0">
                <a:solidFill>
                  <a:srgbClr val="000000"/>
                </a:solidFill>
                <a:latin typeface="Times New Roman" pitchFamily="18" charset="0"/>
              </a:rPr>
              <a:t>дает соли нейтральную среду, поэтому индикаторы не меняют окраску  (гидролизу не подвергается).</a:t>
            </a:r>
          </a:p>
          <a:p>
            <a:pPr lvl="0" indent="11113" eaLnBrk="1" hangingPunct="1">
              <a:lnSpc>
                <a:spcPct val="90000"/>
              </a:lnSpc>
              <a:buClr>
                <a:srgbClr val="6666FF"/>
              </a:buClr>
              <a:buNone/>
            </a:pPr>
            <a:r>
              <a:rPr lang="ru-RU" sz="2800" b="1" kern="0" dirty="0">
                <a:solidFill>
                  <a:srgbClr val="000000"/>
                </a:solidFill>
                <a:latin typeface="Times New Roman" pitchFamily="18" charset="0"/>
              </a:rPr>
              <a:t>рн =7, среда нейтральная, гидролиз не происходит.</a:t>
            </a:r>
            <a:endParaRPr lang="en-US" sz="2800" kern="0" dirty="0">
              <a:solidFill>
                <a:srgbClr val="000000"/>
              </a:solidFill>
              <a:latin typeface="Times New Roman" pitchFamily="18" charset="0"/>
            </a:endParaRPr>
          </a:p>
          <a:p>
            <a:pPr eaLnBrk="1" hangingPunct="1">
              <a:lnSpc>
                <a:spcPct val="80000"/>
              </a:lnSpc>
              <a:buClr>
                <a:srgbClr val="6666FF"/>
              </a:buClr>
              <a:buFont typeface="Wingdings" pitchFamily="2" charset="2"/>
              <a:buNone/>
            </a:pPr>
            <a:endParaRPr lang="ru-RU" sz="1800" kern="0" dirty="0" smtClean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86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82012"/>
            <a:ext cx="7992888" cy="2603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u="sng" kern="0" dirty="0" smtClean="0">
                <a:solidFill>
                  <a:srgbClr val="F8F8F8"/>
                </a:solidFill>
                <a:latin typeface="Times New Roman" pitchFamily="18" charset="0"/>
              </a:rPr>
              <a:t>Вывод:</a:t>
            </a:r>
          </a:p>
          <a:p>
            <a:pPr algn="l">
              <a:spcBef>
                <a:spcPct val="20000"/>
              </a:spcBef>
              <a:buClr>
                <a:srgbClr val="6666FF"/>
              </a:buClr>
              <a:buSzPct val="70000"/>
            </a:pPr>
            <a:endParaRPr lang="ru-RU" b="1" i="1" u="sng" kern="0" dirty="0">
              <a:solidFill>
                <a:srgbClr val="F8F8F8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i="1" kern="0" dirty="0">
                <a:solidFill>
                  <a:srgbClr val="F8F8F8"/>
                </a:solidFill>
                <a:latin typeface="Times New Roman" pitchFamily="18" charset="0"/>
              </a:rPr>
              <a:t>Соль сильной кислоты и  сильного   основания и при гидролизе дают в растворе равное </a:t>
            </a:r>
            <a:r>
              <a:rPr lang="ru-RU" b="1" i="1" kern="0" dirty="0" smtClean="0">
                <a:solidFill>
                  <a:srgbClr val="F8F8F8"/>
                </a:solidFill>
                <a:latin typeface="Times New Roman" pitchFamily="18" charset="0"/>
              </a:rPr>
              <a:t>количество</a:t>
            </a:r>
            <a:endParaRPr lang="en-GB" b="1" i="1" kern="0" dirty="0" smtClean="0">
              <a:solidFill>
                <a:srgbClr val="F8F8F8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i="1" kern="0" dirty="0" smtClean="0">
                <a:solidFill>
                  <a:srgbClr val="F8F8F8"/>
                </a:solidFill>
                <a:latin typeface="Times New Roman" pitchFamily="18" charset="0"/>
              </a:rPr>
              <a:t> </a:t>
            </a:r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</a:rPr>
              <a:t>ионов водорода ( Н</a:t>
            </a:r>
            <a:r>
              <a:rPr lang="ru-RU" b="1" i="1" kern="0" baseline="30000" dirty="0">
                <a:solidFill>
                  <a:srgbClr val="FF0000"/>
                </a:solidFill>
                <a:latin typeface="Times New Roman" pitchFamily="18" charset="0"/>
              </a:rPr>
              <a:t>+</a:t>
            </a:r>
            <a:r>
              <a:rPr lang="ru-RU" b="1" i="1" kern="0" dirty="0">
                <a:solidFill>
                  <a:srgbClr val="FF0000"/>
                </a:solidFill>
                <a:latin typeface="Times New Roman" pitchFamily="18" charset="0"/>
              </a:rPr>
              <a:t>) </a:t>
            </a:r>
            <a:r>
              <a:rPr lang="ru-RU" b="1" i="1" kern="0" dirty="0">
                <a:solidFill>
                  <a:srgbClr val="F8F8F8"/>
                </a:solidFill>
                <a:latin typeface="Times New Roman" pitchFamily="18" charset="0"/>
              </a:rPr>
              <a:t>и </a:t>
            </a:r>
            <a:r>
              <a:rPr lang="ru-RU" b="1" i="1" kern="0" dirty="0">
                <a:solidFill>
                  <a:srgbClr val="7030A0"/>
                </a:solidFill>
                <a:latin typeface="Times New Roman" pitchFamily="18" charset="0"/>
              </a:rPr>
              <a:t>гидроксид ионов ( ОН</a:t>
            </a:r>
            <a:r>
              <a:rPr lang="ru-RU" b="1" i="1" kern="0" baseline="30000" dirty="0">
                <a:solidFill>
                  <a:srgbClr val="7030A0"/>
                </a:solidFill>
                <a:latin typeface="Times New Roman" pitchFamily="18" charset="0"/>
              </a:rPr>
              <a:t>-</a:t>
            </a:r>
            <a:r>
              <a:rPr lang="ru-RU" b="1" i="1" kern="0" dirty="0" smtClean="0">
                <a:solidFill>
                  <a:srgbClr val="7030A0"/>
                </a:solidFill>
                <a:latin typeface="Times New Roman" pitchFamily="18" charset="0"/>
              </a:rPr>
              <a:t>)</a:t>
            </a:r>
            <a:r>
              <a:rPr lang="ru-RU" b="1" i="1" kern="0" dirty="0" smtClean="0">
                <a:solidFill>
                  <a:srgbClr val="F8F8F8"/>
                </a:solidFill>
                <a:latin typeface="Times New Roman" pitchFamily="18" charset="0"/>
              </a:rPr>
              <a:t>.</a:t>
            </a:r>
            <a:endParaRPr lang="en-GB" b="1" i="1" kern="0" dirty="0" smtClean="0">
              <a:solidFill>
                <a:srgbClr val="F8F8F8"/>
              </a:solidFill>
              <a:latin typeface="Times New Roman" pitchFamily="18" charset="0"/>
            </a:endParaRP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i="1" kern="0" dirty="0" smtClean="0">
                <a:solidFill>
                  <a:srgbClr val="F8F8F8"/>
                </a:solidFill>
                <a:latin typeface="Times New Roman" pitchFamily="18" charset="0"/>
              </a:rPr>
              <a:t> </a:t>
            </a:r>
            <a:r>
              <a:rPr lang="ru-RU" b="1" i="1" kern="0" dirty="0">
                <a:solidFill>
                  <a:srgbClr val="F8F8F8"/>
                </a:solidFill>
                <a:latin typeface="Times New Roman" pitchFamily="18" charset="0"/>
              </a:rPr>
              <a:t>Реакция гидролиза не идёт, </a:t>
            </a:r>
            <a:r>
              <a:rPr lang="ru-RU" b="1" kern="0" dirty="0">
                <a:solidFill>
                  <a:srgbClr val="F8F8F8"/>
                </a:solidFill>
                <a:latin typeface="Times New Roman" pitchFamily="18" charset="0"/>
              </a:rPr>
              <a:t>среда   нейтральная</a:t>
            </a:r>
          </a:p>
        </p:txBody>
      </p:sp>
    </p:spTree>
    <p:extLst>
      <p:ext uri="{BB962C8B-B14F-4D97-AF65-F5344CB8AC3E}">
        <p14:creationId xmlns:p14="http://schemas.microsoft.com/office/powerpoint/2010/main" val="203162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568951" cy="70850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b="1" kern="0" dirty="0" smtClean="0">
                <a:solidFill>
                  <a:srgbClr val="F8F8F8"/>
                </a:solidFill>
                <a:latin typeface="Times New Roman" pitchFamily="18" charset="0"/>
              </a:rPr>
              <a:t>Общий вывод: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b="1" kern="0" dirty="0" smtClean="0">
                <a:solidFill>
                  <a:srgbClr val="F8F8F8"/>
                </a:solidFill>
                <a:latin typeface="Times New Roman" pitchFamily="18" charset="0"/>
              </a:rPr>
              <a:t>1.Гидролизу подвергаются только растворимые соли, в состав которого входит либо катион слабого электролита , либо анион слабого электролита.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b="1" kern="0" dirty="0" smtClean="0">
                <a:solidFill>
                  <a:srgbClr val="F8F8F8"/>
                </a:solidFill>
                <a:latin typeface="Times New Roman" pitchFamily="18" charset="0"/>
              </a:rPr>
              <a:t>2. В зависимости от состава соли определяют реакцию среды.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b="1" kern="0" dirty="0" smtClean="0">
                <a:solidFill>
                  <a:srgbClr val="F8F8F8"/>
                </a:solidFill>
                <a:latin typeface="Times New Roman" pitchFamily="18" charset="0"/>
              </a:rPr>
              <a:t>3.Гидролизу подвергаются соли 1,2,3 типов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b="1" kern="0" dirty="0" smtClean="0">
                <a:solidFill>
                  <a:srgbClr val="F8F8F8"/>
                </a:solidFill>
                <a:latin typeface="Times New Roman" pitchFamily="18" charset="0"/>
              </a:rPr>
              <a:t>4. Если в состав соли входят катион и анион слабых электролитов, идет необратимый гидролиз.</a:t>
            </a: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endParaRPr lang="ru-RU" sz="3200" b="1" kern="0" dirty="0" smtClean="0">
              <a:solidFill>
                <a:srgbClr val="F8F8F8"/>
              </a:solidFill>
              <a:latin typeface="Times New Roman" pitchFamily="18" charset="0"/>
            </a:endParaRPr>
          </a:p>
          <a:p>
            <a:pPr lvl="0" algn="l">
              <a:spcBef>
                <a:spcPct val="20000"/>
              </a:spcBef>
              <a:buClr>
                <a:srgbClr val="6666FF"/>
              </a:buClr>
              <a:buSzPct val="70000"/>
            </a:pPr>
            <a:endParaRPr lang="ru-RU" sz="3200" b="1" kern="0" dirty="0">
              <a:solidFill>
                <a:srgbClr val="F8F8F8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8870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453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Гидролиз органических соединений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764704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Lucida Sans Unicode"/>
              </a:rPr>
              <a:t>жиры </a:t>
            </a:r>
            <a:r>
              <a:rPr lang="ru-RU" dirty="0" err="1">
                <a:solidFill>
                  <a:prstClr val="black"/>
                </a:solidFill>
                <a:latin typeface="Lucida Sans Unicode"/>
              </a:rPr>
              <a:t>гидролизуются</a:t>
            </a:r>
            <a:r>
              <a:rPr lang="ru-RU" dirty="0">
                <a:solidFill>
                  <a:prstClr val="black"/>
                </a:solidFill>
                <a:latin typeface="Lucida Sans Unicode"/>
              </a:rPr>
              <a:t>  с получением глицерина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Lucida Sans Unicode"/>
              </a:rPr>
              <a:t>  и карбоновых кислот ( с </a:t>
            </a:r>
            <a:r>
              <a:rPr lang="en-US" dirty="0">
                <a:solidFill>
                  <a:prstClr val="black"/>
                </a:solidFill>
                <a:latin typeface="Lucida Sans Unicode"/>
              </a:rPr>
              <a:t>NaOH</a:t>
            </a:r>
            <a:r>
              <a:rPr lang="ru-RU" dirty="0">
                <a:solidFill>
                  <a:prstClr val="black"/>
                </a:solidFill>
                <a:latin typeface="Lucida Sans Unicode"/>
              </a:rPr>
              <a:t> – омыление): </a:t>
            </a:r>
          </a:p>
        </p:txBody>
      </p:sp>
      <p:pic>
        <p:nvPicPr>
          <p:cNvPr id="5" name="Рисунок 4" descr="гидр жир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580992"/>
            <a:ext cx="6768751" cy="512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6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омылени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052736"/>
            <a:ext cx="7272808" cy="388843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55576" y="188640"/>
            <a:ext cx="78488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i="1" dirty="0" smtClean="0">
                <a:solidFill>
                  <a:prstClr val="black"/>
                </a:solidFill>
                <a:latin typeface="Lucida Sans Unicode"/>
              </a:rPr>
              <a:t> </a:t>
            </a:r>
            <a:r>
              <a:rPr lang="ru-R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Гидролиз органических соединений </a:t>
            </a:r>
            <a:r>
              <a:rPr lang="ru-RU" sz="32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органических </a:t>
            </a:r>
            <a:r>
              <a:rPr lang="ru-RU" sz="32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соединений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356666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>
                <a:solidFill>
                  <a:prstClr val="black"/>
                </a:solidFill>
                <a:latin typeface="Lucida Sans Unicode"/>
              </a:rPr>
              <a:t>жиры </a:t>
            </a:r>
            <a:r>
              <a:rPr lang="ru-RU" dirty="0" err="1">
                <a:solidFill>
                  <a:prstClr val="black"/>
                </a:solidFill>
                <a:latin typeface="Lucida Sans Unicode"/>
              </a:rPr>
              <a:t>гидролизуются</a:t>
            </a:r>
            <a:r>
              <a:rPr lang="ru-RU" dirty="0">
                <a:solidFill>
                  <a:prstClr val="black"/>
                </a:solidFill>
                <a:latin typeface="Lucida Sans Unicode"/>
              </a:rPr>
              <a:t>  с получением глицерина</a:t>
            </a:r>
          </a:p>
          <a:p>
            <a:pPr lvl="0" algn="l"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prstClr val="black"/>
                </a:solidFill>
                <a:latin typeface="Lucida Sans Unicode"/>
              </a:rPr>
              <a:t>  и карбоновых кислот ( с </a:t>
            </a:r>
            <a:r>
              <a:rPr lang="en-US" dirty="0">
                <a:solidFill>
                  <a:prstClr val="black"/>
                </a:solidFill>
                <a:latin typeface="Lucida Sans Unicode"/>
              </a:rPr>
              <a:t>NaOH</a:t>
            </a:r>
            <a:r>
              <a:rPr lang="ru-RU" dirty="0">
                <a:solidFill>
                  <a:prstClr val="black"/>
                </a:solidFill>
                <a:latin typeface="Lucida Sans Unicode"/>
              </a:rPr>
              <a:t> – омыление): </a:t>
            </a:r>
          </a:p>
        </p:txBody>
      </p:sp>
    </p:spTree>
    <p:extLst>
      <p:ext uri="{BB962C8B-B14F-4D97-AF65-F5344CB8AC3E}">
        <p14:creationId xmlns:p14="http://schemas.microsoft.com/office/powerpoint/2010/main" val="3418359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835696" y="1844824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1.Какие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классы веществ вы изучили</a:t>
            </a:r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?. Дайте им определения  с точки зрения ТЭД.</a:t>
            </a:r>
          </a:p>
          <a:p>
            <a:pPr lvl="0" algn="l"/>
            <a:r>
              <a:rPr lang="ru-RU" sz="2800" dirty="0" smtClean="0">
                <a:solidFill>
                  <a:srgbClr val="000000"/>
                </a:solidFill>
                <a:latin typeface="Times New Roman" pitchFamily="18" charset="0"/>
              </a:rPr>
              <a:t>2.Приведите 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</a:rPr>
              <a:t>примеры кислот и оснований 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229215"/>
              </p:ext>
            </p:extLst>
          </p:nvPr>
        </p:nvGraphicFramePr>
        <p:xfrm>
          <a:off x="1835696" y="2348880"/>
          <a:ext cx="7128792" cy="33516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396"/>
                <a:gridCol w="3564396"/>
              </a:tblGrid>
              <a:tr h="590168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Основания: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itchFamily="18" charset="0"/>
                          <a:cs typeface="Times New Roman" pitchFamily="18" charset="0"/>
                        </a:rPr>
                        <a:t>Кислоты:</a:t>
                      </a:r>
                      <a:endParaRPr lang="ru-RU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FF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NaOH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KOH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NH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OH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FF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Cu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OH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Zn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OH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Al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OH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)</a:t>
                      </a:r>
                      <a:r>
                        <a:rPr kumimoji="0" lang="ru-RU" sz="32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  <a:p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FF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SO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HNO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HClO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de-DE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HCl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HMnO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HI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HBr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FF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SO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CO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SiO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HF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HNO</a:t>
                      </a:r>
                      <a:r>
                        <a:rPr kumimoji="0" lang="ru-RU" sz="2800" b="0" i="0" u="none" strike="noStrike" kern="1200" cap="none" spc="0" normalizeH="0" baseline="-25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6666FF"/>
                        </a:buClr>
                        <a:buSzPct val="70000"/>
                        <a:buFont typeface="Wingdings" pitchFamily="2" charset="2"/>
                        <a:buNone/>
                        <a:tabLst/>
                        <a:defRPr/>
                      </a:pPr>
                      <a:endParaRPr kumimoji="0" lang="ru-RU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Крахмал 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и целлюлоза </a:t>
            </a:r>
            <a:r>
              <a:rPr kumimoji="0" lang="ru-RU" sz="36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гидролизуются</a:t>
            </a: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до глюкозы:</a:t>
            </a:r>
            <a:endParaRPr kumimoji="0" lang="ru-RU" sz="36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гидрол углеводов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074" y="1769270"/>
            <a:ext cx="8039868" cy="86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033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РОЛЬ  ГИДРОЛИЗА В ПРИРОДЕ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481329"/>
            <a:ext cx="8640960" cy="1371607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Преобразование земной коры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Обеспечение слабощелочной среды морской воды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14096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РОЛЬ ГИДРОЛИЗА  В  ЖИЗНИ  ЧЕЛОВЕКА</a:t>
            </a:r>
          </a:p>
          <a:p>
            <a:pPr indent="266700" algn="just" fontAlgn="auto">
              <a:spcBef>
                <a:spcPts val="0"/>
              </a:spcBef>
              <a:spcAft>
                <a:spcPts val="0"/>
              </a:spcAft>
            </a:pPr>
            <a:endParaRPr lang="ru-RU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1.Стирка           </a:t>
            </a:r>
          </a:p>
          <a:p>
            <a:pPr indent="2667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Умывание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мылом</a:t>
            </a:r>
          </a:p>
          <a:p>
            <a:pPr indent="2667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Мытье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посуды    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2667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4.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Процессы 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пищеварения   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32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 fontAlgn="auto">
              <a:spcBef>
                <a:spcPts val="0"/>
              </a:spcBef>
              <a:spcAft>
                <a:spcPts val="0"/>
              </a:spcAft>
            </a:pPr>
            <a:endParaRPr lang="ru-RU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16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907704" y="3284984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68407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3. Какие вещества называются электролитами и неэлектролитами ?</a:t>
            </a:r>
          </a:p>
          <a:p>
            <a:pPr lvl="0" algn="l"/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4.Что показывает степень электролитической диссоциации ?</a:t>
            </a:r>
            <a:r>
              <a:rPr lang="ru-RU" sz="1400" kern="0" dirty="0" smtClean="0">
                <a:solidFill>
                  <a:srgbClr val="FFCC00"/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ru-RU" sz="1400" kern="0" dirty="0" smtClean="0">
                <a:solidFill>
                  <a:srgbClr val="FFCC00"/>
                </a:solidFill>
                <a:latin typeface="Times New Roman" pitchFamily="18" charset="0"/>
                <a:ea typeface="+mj-ea"/>
                <a:cs typeface="+mj-cs"/>
              </a:rPr>
            </a:br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5.Исходя из приведённых выше формул выпишите отдельно сильные и слабые электролиты.</a:t>
            </a:r>
            <a:r>
              <a:rPr lang="ru-RU" sz="1400" kern="0" dirty="0" smtClean="0">
                <a:solidFill>
                  <a:srgbClr val="FFCC00"/>
                </a:solidFill>
                <a:latin typeface="Times New Roman" pitchFamily="18" charset="0"/>
                <a:ea typeface="+mj-ea"/>
                <a:cs typeface="+mj-cs"/>
              </a:rPr>
              <a:t> </a:t>
            </a:r>
          </a:p>
          <a:p>
            <a:pPr lvl="0" algn="l"/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/>
            </a:r>
            <a:br>
              <a:rPr lang="ru-RU" sz="28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</a:br>
            <a:endParaRPr lang="ru-RU" sz="28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2105801"/>
              </p:ext>
            </p:extLst>
          </p:nvPr>
        </p:nvGraphicFramePr>
        <p:xfrm>
          <a:off x="1814348" y="3429000"/>
          <a:ext cx="7128792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64396"/>
                <a:gridCol w="3564396"/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сильные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слабые</a:t>
                      </a:r>
                    </a:p>
                  </a:txBody>
                  <a:tcPr horzOverflow="overflow"/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NaOH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KOH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HNO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HClO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HCl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HMnO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HI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HBr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NH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OH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Cu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OH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Zn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OH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Al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(</a:t>
                      </a:r>
                      <a:r>
                        <a:rPr kumimoji="0" lang="de-DE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OH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)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HF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HNO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 СН</a:t>
                      </a:r>
                      <a:r>
                        <a:rPr kumimoji="0" lang="ru-RU" sz="28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СООН</a:t>
                      </a:r>
                    </a:p>
                  </a:txBody>
                  <a:tcPr horzOverflow="overflow"/>
                </a:tc>
              </a:tr>
              <a:tr h="3600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78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1835696" y="1082138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+mj-cs"/>
              </a:rPr>
              <a:t>5</a:t>
            </a:r>
            <a:r>
              <a:rPr lang="ru-RU" sz="2800" kern="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+mj-cs"/>
              </a:rPr>
              <a:t>. Какие узнать силу называются  сильные и слабые электролиты?</a:t>
            </a:r>
            <a:endParaRPr lang="ru-RU" sz="1400" kern="0" dirty="0" smtClean="0">
              <a:solidFill>
                <a:srgbClr val="FF0000"/>
              </a:solidFill>
              <a:latin typeface="Times New Roman" pitchFamily="18" charset="0"/>
              <a:ea typeface="+mj-ea"/>
              <a:cs typeface="+mj-c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00467"/>
              </p:ext>
            </p:extLst>
          </p:nvPr>
        </p:nvGraphicFramePr>
        <p:xfrm>
          <a:off x="1824533" y="1124744"/>
          <a:ext cx="7067948" cy="5815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3974"/>
                <a:gridCol w="3533974"/>
              </a:tblGrid>
              <a:tr h="510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сильные</a:t>
                      </a: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слабые</a:t>
                      </a:r>
                    </a:p>
                  </a:txBody>
                  <a:tcPr horzOverflow="overflow"/>
                </a:tc>
              </a:tr>
              <a:tr h="52224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Сильные кислоты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это кислоты, которые в растворах 100 % распадаются на ионы</a:t>
                      </a:r>
                      <a:endParaRPr lang="ru-RU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Сильные основания </a:t>
                      </a:r>
                      <a:r>
                        <a:rPr lang="ru-RU" sz="2400" dirty="0" smtClean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– это основания, которые в растворах 100 % распадаются на ионы (щелочи )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Слабые кислоты 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– это кислоты, которые водных растворах не полностью диссоциируют на ионы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2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Слабые основания </a:t>
                      </a:r>
                      <a:r>
                        <a:rPr kumimoji="0" lang="ru-RU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+mn-ea"/>
                          <a:cs typeface="+mn-cs"/>
                        </a:rPr>
                        <a:t>–это основания, которые в растворах не полностью диссоциируют на ионы </a:t>
                      </a: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569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2195736" y="1052736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5000"/>
              </a:lnSpc>
              <a:spcAft>
                <a:spcPts val="1000"/>
              </a:spcAft>
            </a:pPr>
            <a:r>
              <a:rPr lang="ru-RU" sz="2800" kern="0" dirty="0" smtClean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6.Что </a:t>
            </a:r>
            <a:r>
              <a:rPr lang="ru-RU" sz="28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представляют собой соли? </a:t>
            </a:r>
            <a:r>
              <a:rPr lang="en-US" sz="28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800" kern="0" dirty="0">
                <a:solidFill>
                  <a:srgbClr val="0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ru-RU" sz="2800" dirty="0">
              <a:solidFill>
                <a:srgbClr val="00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35696" y="1194314"/>
            <a:ext cx="72008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Любую соль можно представить как продукт взаимодействия основания с кислотой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kern="0" dirty="0" smtClean="0">
              <a:solidFill>
                <a:srgbClr val="000000"/>
              </a:solidFill>
              <a:latin typeface="Times New Roman" pitchFamily="18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800" kern="0" dirty="0">
              <a:solidFill>
                <a:srgbClr val="000000"/>
              </a:solidFill>
              <a:latin typeface="Times New Roman" pitchFamily="18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j-ea"/>
              <a:cs typeface="+mj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11760" y="2348880"/>
            <a:ext cx="63367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2NaOH + H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Na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+ 2H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b="1" dirty="0">
                <a:solidFill>
                  <a:srgbClr val="000000"/>
                </a:solidFill>
                <a:latin typeface="Calibri"/>
              </a:rPr>
              <a:t/>
            </a:r>
            <a:br>
              <a:rPr lang="en-US" b="1" dirty="0">
                <a:solidFill>
                  <a:srgbClr val="000000"/>
                </a:solidFill>
                <a:latin typeface="Calibri"/>
              </a:rPr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828836"/>
            <a:ext cx="6678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Cu(OH)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+ 2HNO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= Cu(NO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+2H</a:t>
            </a:r>
            <a:r>
              <a:rPr lang="en-US" sz="20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b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5776" y="3367444"/>
            <a:ext cx="64087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2NaOH + H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SiO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3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 = Na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SiO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3 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+ 2H</a:t>
            </a:r>
            <a:r>
              <a:rPr lang="en-US" sz="2000" b="1" dirty="0">
                <a:solidFill>
                  <a:srgbClr val="000000"/>
                </a:solidFill>
                <a:latin typeface="Times New Roman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Times New Roman"/>
              </a:rPr>
              <a:t>O</a:t>
            </a:r>
            <a:endParaRPr lang="ru-RU" sz="28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3288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Прямая соединительная линия 230"/>
          <p:cNvCxnSpPr/>
          <p:nvPr/>
        </p:nvCxnSpPr>
        <p:spPr>
          <a:xfrm rot="10800000">
            <a:off x="428596" y="5929330"/>
            <a:ext cx="8286808" cy="1588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6" name="Управляющая кнопка: настраиваемая 305">
            <a:hlinkClick r:id="" action="ppaction://noaction" highlightClick="1"/>
          </p:cNvPr>
          <p:cNvSpPr/>
          <p:nvPr/>
        </p:nvSpPr>
        <p:spPr>
          <a:xfrm>
            <a:off x="3214678" y="6000768"/>
            <a:ext cx="3000396" cy="500066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Выключить поиск</a:t>
            </a:r>
            <a:endParaRPr lang="ru-RU" sz="28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white">
                  <a:lumMod val="50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7" name="Управляющая кнопка: настраиваемая 306">
            <a:hlinkClick r:id="" action="ppaction://noaction" highlightClick="1"/>
          </p:cNvPr>
          <p:cNvSpPr/>
          <p:nvPr/>
        </p:nvSpPr>
        <p:spPr>
          <a:xfrm>
            <a:off x="428596" y="6000768"/>
            <a:ext cx="2786082" cy="500066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Включить поиск</a:t>
            </a:r>
            <a:endParaRPr lang="ru-RU" sz="28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white">
                  <a:lumMod val="50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5" name="Управляющая кнопка: настраиваемая 334">
            <a:hlinkClick r:id="" action="ppaction://noaction" highlightClick="1"/>
          </p:cNvPr>
          <p:cNvSpPr/>
          <p:nvPr/>
        </p:nvSpPr>
        <p:spPr>
          <a:xfrm>
            <a:off x="6215074" y="6000768"/>
            <a:ext cx="2500330" cy="500066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8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Обозначения</a:t>
            </a:r>
            <a:endParaRPr lang="ru-RU" sz="28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white">
                  <a:lumMod val="50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230" name="Прямая соединительная линия 229"/>
          <p:cNvCxnSpPr/>
          <p:nvPr/>
        </p:nvCxnSpPr>
        <p:spPr>
          <a:xfrm rot="5400000">
            <a:off x="6358744" y="3571876"/>
            <a:ext cx="4714908" cy="1588"/>
          </a:xfrm>
          <a:prstGeom prst="line">
            <a:avLst/>
          </a:prstGeom>
          <a:ln w="28575">
            <a:solidFill>
              <a:srgbClr val="002060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TextBox 227"/>
          <p:cNvSpPr txBox="1"/>
          <p:nvPr/>
        </p:nvSpPr>
        <p:spPr>
          <a:xfrm>
            <a:off x="1214414" y="2500306"/>
            <a:ext cx="70009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8800" b="1" dirty="0" smtClean="0">
                <a:ln w="12700">
                  <a:solidFill>
                    <a:srgbClr val="4E8542">
                      <a:lumMod val="40000"/>
                      <a:lumOff val="60000"/>
                    </a:srgbClr>
                  </a:solidFill>
                  <a:prstDash val="solid"/>
                </a:ln>
                <a:noFill/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Баженов А.А.</a:t>
            </a:r>
            <a:endParaRPr lang="ru-RU" sz="8800" b="1" dirty="0">
              <a:ln w="12700">
                <a:solidFill>
                  <a:srgbClr val="4E8542">
                    <a:lumMod val="40000"/>
                    <a:lumOff val="60000"/>
                  </a:srgbClr>
                </a:solidFill>
                <a:prstDash val="solid"/>
              </a:ln>
              <a:noFill/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232" name="TextBox 231"/>
          <p:cNvSpPr txBox="1"/>
          <p:nvPr/>
        </p:nvSpPr>
        <p:spPr>
          <a:xfrm>
            <a:off x="1285852" y="1785926"/>
            <a:ext cx="258404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00" dirty="0" smtClean="0">
                <a:solidFill>
                  <a:prstClr val="black"/>
                </a:solidFill>
                <a:latin typeface="Calibri"/>
              </a:rPr>
              <a:t>Баженов А.А.</a:t>
            </a:r>
            <a:endParaRPr lang="ru-RU" sz="10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0" y="855644"/>
            <a:ext cx="9144000" cy="1588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Управляющая кнопка: настраиваемая 37">
            <a:hlinkClick r:id="" action="ppaction://noaction" highlightClick="1"/>
          </p:cNvPr>
          <p:cNvSpPr/>
          <p:nvPr/>
        </p:nvSpPr>
        <p:spPr>
          <a:xfrm>
            <a:off x="1214414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Управляющая кнопка: настраиваемая 38">
            <a:hlinkClick r:id="" action="ppaction://noaction" highlightClick="1"/>
          </p:cNvPr>
          <p:cNvSpPr/>
          <p:nvPr/>
        </p:nvSpPr>
        <p:spPr>
          <a:xfrm>
            <a:off x="1714480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Управляющая кнопка: настраиваемая 39">
            <a:hlinkClick r:id="" action="ppaction://noaction" highlightClick="1"/>
          </p:cNvPr>
          <p:cNvSpPr/>
          <p:nvPr/>
        </p:nvSpPr>
        <p:spPr>
          <a:xfrm>
            <a:off x="2214546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Управляющая кнопка: настраиваемая 40">
            <a:hlinkClick r:id="" action="ppaction://noaction" highlightClick="1"/>
          </p:cNvPr>
          <p:cNvSpPr/>
          <p:nvPr/>
        </p:nvSpPr>
        <p:spPr>
          <a:xfrm>
            <a:off x="2714612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Управляющая кнопка: настраиваемая 41">
            <a:hlinkClick r:id="" action="ppaction://noaction" highlightClick="1"/>
          </p:cNvPr>
          <p:cNvSpPr/>
          <p:nvPr/>
        </p:nvSpPr>
        <p:spPr>
          <a:xfrm>
            <a:off x="3214678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Управляющая кнопка: настраиваемая 42">
            <a:hlinkClick r:id="" action="ppaction://noaction" highlightClick="1"/>
          </p:cNvPr>
          <p:cNvSpPr/>
          <p:nvPr/>
        </p:nvSpPr>
        <p:spPr>
          <a:xfrm>
            <a:off x="3714744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Управляющая кнопка: настраиваемая 43">
            <a:hlinkClick r:id="" action="ppaction://noaction" highlightClick="1"/>
          </p:cNvPr>
          <p:cNvSpPr/>
          <p:nvPr/>
        </p:nvSpPr>
        <p:spPr>
          <a:xfrm>
            <a:off x="4214810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Управляющая кнопка: настраиваемая 44">
            <a:hlinkClick r:id="" action="ppaction://noaction" highlightClick="1"/>
          </p:cNvPr>
          <p:cNvSpPr/>
          <p:nvPr/>
        </p:nvSpPr>
        <p:spPr>
          <a:xfrm>
            <a:off x="4714876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Управляющая кнопка: настраиваемая 45">
            <a:hlinkClick r:id="" action="ppaction://noaction" highlightClick="1"/>
          </p:cNvPr>
          <p:cNvSpPr/>
          <p:nvPr/>
        </p:nvSpPr>
        <p:spPr>
          <a:xfrm>
            <a:off x="5214942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Управляющая кнопка: настраиваемая 46">
            <a:hlinkClick r:id="" action="ppaction://noaction" highlightClick="1"/>
          </p:cNvPr>
          <p:cNvSpPr/>
          <p:nvPr/>
        </p:nvSpPr>
        <p:spPr>
          <a:xfrm>
            <a:off x="5715008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8" name="Управляющая кнопка: настраиваемая 47">
            <a:hlinkClick r:id="" action="ppaction://noaction" highlightClick="1"/>
          </p:cNvPr>
          <p:cNvSpPr/>
          <p:nvPr/>
        </p:nvSpPr>
        <p:spPr>
          <a:xfrm>
            <a:off x="6215074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9" name="Управляющая кнопка: настраиваемая 48">
            <a:hlinkClick r:id="" action="ppaction://noaction" highlightClick="1"/>
          </p:cNvPr>
          <p:cNvSpPr/>
          <p:nvPr/>
        </p:nvSpPr>
        <p:spPr>
          <a:xfrm>
            <a:off x="6715140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0" name="Управляющая кнопка: настраиваемая 49">
            <a:hlinkClick r:id="" action="ppaction://noaction" highlightClick="1"/>
          </p:cNvPr>
          <p:cNvSpPr/>
          <p:nvPr/>
        </p:nvSpPr>
        <p:spPr>
          <a:xfrm>
            <a:off x="7215206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1" name="Управляющая кнопка: настраиваемая 50">
            <a:hlinkClick r:id="" action="ppaction://noaction" highlightClick="1"/>
          </p:cNvPr>
          <p:cNvSpPr/>
          <p:nvPr/>
        </p:nvSpPr>
        <p:spPr>
          <a:xfrm>
            <a:off x="7715272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2" name="Управляющая кнопка: настраиваемая 51">
            <a:hlinkClick r:id="" action="ppaction://noaction" highlightClick="1"/>
          </p:cNvPr>
          <p:cNvSpPr/>
          <p:nvPr/>
        </p:nvSpPr>
        <p:spPr>
          <a:xfrm>
            <a:off x="8215338" y="164305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4" name="Управляющая кнопка: настраиваемая 53">
            <a:hlinkClick r:id="" action="ppaction://noaction" highlightClick="1"/>
          </p:cNvPr>
          <p:cNvSpPr/>
          <p:nvPr/>
        </p:nvSpPr>
        <p:spPr>
          <a:xfrm>
            <a:off x="1214414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5" name="Управляющая кнопка: настраиваемая 54">
            <a:hlinkClick r:id="" action="ppaction://noaction" highlightClick="1"/>
          </p:cNvPr>
          <p:cNvSpPr/>
          <p:nvPr/>
        </p:nvSpPr>
        <p:spPr>
          <a:xfrm>
            <a:off x="1714480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Управляющая кнопка: настраиваемая 55">
            <a:hlinkClick r:id="" action="ppaction://noaction" highlightClick="1"/>
          </p:cNvPr>
          <p:cNvSpPr/>
          <p:nvPr/>
        </p:nvSpPr>
        <p:spPr>
          <a:xfrm>
            <a:off x="2214546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7" name="Управляющая кнопка: настраиваемая 56">
            <a:hlinkClick r:id="" action="ppaction://noaction" highlightClick="1"/>
          </p:cNvPr>
          <p:cNvSpPr/>
          <p:nvPr/>
        </p:nvSpPr>
        <p:spPr>
          <a:xfrm>
            <a:off x="2714612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8" name="Управляющая кнопка: настраиваемая 57">
            <a:hlinkClick r:id="" action="ppaction://noaction" highlightClick="1"/>
          </p:cNvPr>
          <p:cNvSpPr/>
          <p:nvPr/>
        </p:nvSpPr>
        <p:spPr>
          <a:xfrm>
            <a:off x="3214678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9" name="Управляющая кнопка: настраиваемая 58">
            <a:hlinkClick r:id="" action="ppaction://noaction" highlightClick="1"/>
          </p:cNvPr>
          <p:cNvSpPr/>
          <p:nvPr/>
        </p:nvSpPr>
        <p:spPr>
          <a:xfrm>
            <a:off x="3714744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0" name="Управляющая кнопка: настраиваемая 59">
            <a:hlinkClick r:id="" action="ppaction://noaction" highlightClick="1"/>
          </p:cNvPr>
          <p:cNvSpPr/>
          <p:nvPr/>
        </p:nvSpPr>
        <p:spPr>
          <a:xfrm>
            <a:off x="4214810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1" name="Управляющая кнопка: настраиваемая 60">
            <a:hlinkClick r:id="" action="ppaction://noaction" highlightClick="1"/>
          </p:cNvPr>
          <p:cNvSpPr/>
          <p:nvPr/>
        </p:nvSpPr>
        <p:spPr>
          <a:xfrm>
            <a:off x="4714876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2" name="Управляющая кнопка: настраиваемая 61">
            <a:hlinkClick r:id="" action="ppaction://noaction" highlightClick="1"/>
          </p:cNvPr>
          <p:cNvSpPr/>
          <p:nvPr/>
        </p:nvSpPr>
        <p:spPr>
          <a:xfrm>
            <a:off x="5214942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3" name="Управляющая кнопка: настраиваемая 62">
            <a:hlinkClick r:id="" action="ppaction://noaction" highlightClick="1"/>
          </p:cNvPr>
          <p:cNvSpPr/>
          <p:nvPr/>
        </p:nvSpPr>
        <p:spPr>
          <a:xfrm>
            <a:off x="5715008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4" name="Управляющая кнопка: настраиваемая 63">
            <a:hlinkClick r:id="" action="ppaction://noaction" highlightClick="1"/>
          </p:cNvPr>
          <p:cNvSpPr/>
          <p:nvPr/>
        </p:nvSpPr>
        <p:spPr>
          <a:xfrm>
            <a:off x="6215074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5" name="Управляющая кнопка: настраиваемая 64">
            <a:hlinkClick r:id="" action="ppaction://noaction" highlightClick="1"/>
          </p:cNvPr>
          <p:cNvSpPr/>
          <p:nvPr/>
        </p:nvSpPr>
        <p:spPr>
          <a:xfrm>
            <a:off x="6715140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6" name="Управляющая кнопка: настраиваемая 65">
            <a:hlinkClick r:id="" action="ppaction://noaction" highlightClick="1"/>
          </p:cNvPr>
          <p:cNvSpPr/>
          <p:nvPr/>
        </p:nvSpPr>
        <p:spPr>
          <a:xfrm>
            <a:off x="7215206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7" name="Управляющая кнопка: настраиваемая 66">
            <a:hlinkClick r:id="" action="ppaction://noaction" highlightClick="1"/>
          </p:cNvPr>
          <p:cNvSpPr/>
          <p:nvPr/>
        </p:nvSpPr>
        <p:spPr>
          <a:xfrm>
            <a:off x="7715272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8" name="Управляющая кнопка: настраиваемая 67">
            <a:hlinkClick r:id="" action="ppaction://noaction" highlightClick="1"/>
          </p:cNvPr>
          <p:cNvSpPr/>
          <p:nvPr/>
        </p:nvSpPr>
        <p:spPr>
          <a:xfrm>
            <a:off x="8215338" y="207167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0" name="Управляющая кнопка: настраиваемая 69">
            <a:hlinkClick r:id="" action="ppaction://noaction" highlightClick="1"/>
          </p:cNvPr>
          <p:cNvSpPr/>
          <p:nvPr/>
        </p:nvSpPr>
        <p:spPr>
          <a:xfrm>
            <a:off x="1214414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1" name="Управляющая кнопка: настраиваемая 70">
            <a:hlinkClick r:id="" action="ppaction://noaction" highlightClick="1"/>
          </p:cNvPr>
          <p:cNvSpPr/>
          <p:nvPr/>
        </p:nvSpPr>
        <p:spPr>
          <a:xfrm>
            <a:off x="1714480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2" name="Управляющая кнопка: настраиваемая 71">
            <a:hlinkClick r:id="" action="ppaction://noaction" highlightClick="1"/>
          </p:cNvPr>
          <p:cNvSpPr/>
          <p:nvPr/>
        </p:nvSpPr>
        <p:spPr>
          <a:xfrm>
            <a:off x="2214546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3" name="Управляющая кнопка: настраиваемая 72">
            <a:hlinkClick r:id="" action="ppaction://noaction" highlightClick="1"/>
          </p:cNvPr>
          <p:cNvSpPr/>
          <p:nvPr/>
        </p:nvSpPr>
        <p:spPr>
          <a:xfrm>
            <a:off x="2714612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4" name="Управляющая кнопка: настраиваемая 73">
            <a:hlinkClick r:id="" action="ppaction://noaction" highlightClick="1"/>
          </p:cNvPr>
          <p:cNvSpPr/>
          <p:nvPr/>
        </p:nvSpPr>
        <p:spPr>
          <a:xfrm>
            <a:off x="3214678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5" name="Управляющая кнопка: настраиваемая 74">
            <a:hlinkClick r:id="" action="ppaction://noaction" highlightClick="1"/>
          </p:cNvPr>
          <p:cNvSpPr/>
          <p:nvPr/>
        </p:nvSpPr>
        <p:spPr>
          <a:xfrm>
            <a:off x="3714744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6" name="Управляющая кнопка: настраиваемая 75">
            <a:hlinkClick r:id="" action="ppaction://noaction" highlightClick="1"/>
          </p:cNvPr>
          <p:cNvSpPr/>
          <p:nvPr/>
        </p:nvSpPr>
        <p:spPr>
          <a:xfrm>
            <a:off x="4214810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7" name="Управляющая кнопка: настраиваемая 76">
            <a:hlinkClick r:id="" action="ppaction://noaction" highlightClick="1"/>
          </p:cNvPr>
          <p:cNvSpPr/>
          <p:nvPr/>
        </p:nvSpPr>
        <p:spPr>
          <a:xfrm>
            <a:off x="4714876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8" name="Управляющая кнопка: настраиваемая 77">
            <a:hlinkClick r:id="" action="ppaction://noaction" highlightClick="1"/>
          </p:cNvPr>
          <p:cNvSpPr/>
          <p:nvPr/>
        </p:nvSpPr>
        <p:spPr>
          <a:xfrm>
            <a:off x="5214942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9" name="Управляющая кнопка: настраиваемая 78">
            <a:hlinkClick r:id="" action="ppaction://noaction" highlightClick="1"/>
          </p:cNvPr>
          <p:cNvSpPr/>
          <p:nvPr/>
        </p:nvSpPr>
        <p:spPr>
          <a:xfrm>
            <a:off x="5715008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0" name="Управляющая кнопка: настраиваемая 79">
            <a:hlinkClick r:id="" action="ppaction://noaction" highlightClick="1"/>
          </p:cNvPr>
          <p:cNvSpPr/>
          <p:nvPr/>
        </p:nvSpPr>
        <p:spPr>
          <a:xfrm>
            <a:off x="6215074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1" name="Управляющая кнопка: настраиваемая 80">
            <a:hlinkClick r:id="" action="ppaction://noaction" highlightClick="1"/>
          </p:cNvPr>
          <p:cNvSpPr/>
          <p:nvPr/>
        </p:nvSpPr>
        <p:spPr>
          <a:xfrm>
            <a:off x="6715140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2" name="Управляющая кнопка: настраиваемая 81">
            <a:hlinkClick r:id="" action="ppaction://noaction" highlightClick="1"/>
          </p:cNvPr>
          <p:cNvSpPr/>
          <p:nvPr/>
        </p:nvSpPr>
        <p:spPr>
          <a:xfrm>
            <a:off x="7215206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3" name="Управляющая кнопка: настраиваемая 82">
            <a:hlinkClick r:id="" action="ppaction://noaction" highlightClick="1"/>
          </p:cNvPr>
          <p:cNvSpPr/>
          <p:nvPr/>
        </p:nvSpPr>
        <p:spPr>
          <a:xfrm>
            <a:off x="7715272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4" name="Управляющая кнопка: настраиваемая 83">
            <a:hlinkClick r:id="" action="ppaction://noaction" highlightClick="1"/>
          </p:cNvPr>
          <p:cNvSpPr/>
          <p:nvPr/>
        </p:nvSpPr>
        <p:spPr>
          <a:xfrm>
            <a:off x="8215338" y="250030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6" name="Управляющая кнопка: настраиваемая 85">
            <a:hlinkClick r:id="" action="ppaction://noaction" highlightClick="1"/>
          </p:cNvPr>
          <p:cNvSpPr/>
          <p:nvPr/>
        </p:nvSpPr>
        <p:spPr>
          <a:xfrm>
            <a:off x="1214414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7" name="Управляющая кнопка: настраиваемая 86">
            <a:hlinkClick r:id="" action="ppaction://noaction" highlightClick="1"/>
          </p:cNvPr>
          <p:cNvSpPr/>
          <p:nvPr/>
        </p:nvSpPr>
        <p:spPr>
          <a:xfrm>
            <a:off x="1714480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8" name="Управляющая кнопка: настраиваемая 87">
            <a:hlinkClick r:id="" action="ppaction://noaction" highlightClick="1"/>
          </p:cNvPr>
          <p:cNvSpPr/>
          <p:nvPr/>
        </p:nvSpPr>
        <p:spPr>
          <a:xfrm>
            <a:off x="2214546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9" name="Управляющая кнопка: настраиваемая 88">
            <a:hlinkClick r:id="" action="ppaction://noaction" highlightClick="1"/>
          </p:cNvPr>
          <p:cNvSpPr/>
          <p:nvPr/>
        </p:nvSpPr>
        <p:spPr>
          <a:xfrm>
            <a:off x="2714612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0" name="Управляющая кнопка: настраиваемая 89">
            <a:hlinkClick r:id="" action="ppaction://noaction" highlightClick="1"/>
          </p:cNvPr>
          <p:cNvSpPr/>
          <p:nvPr/>
        </p:nvSpPr>
        <p:spPr>
          <a:xfrm>
            <a:off x="3214678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1" name="Управляющая кнопка: настраиваемая 90">
            <a:hlinkClick r:id="" action="ppaction://noaction" highlightClick="1"/>
          </p:cNvPr>
          <p:cNvSpPr/>
          <p:nvPr/>
        </p:nvSpPr>
        <p:spPr>
          <a:xfrm>
            <a:off x="3714744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2" name="Управляющая кнопка: настраиваемая 91">
            <a:hlinkClick r:id="" action="ppaction://noaction" highlightClick="1"/>
          </p:cNvPr>
          <p:cNvSpPr/>
          <p:nvPr/>
        </p:nvSpPr>
        <p:spPr>
          <a:xfrm>
            <a:off x="4214810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3" name="Управляющая кнопка: настраиваемая 92">
            <a:hlinkClick r:id="" action="ppaction://noaction" highlightClick="1"/>
          </p:cNvPr>
          <p:cNvSpPr/>
          <p:nvPr/>
        </p:nvSpPr>
        <p:spPr>
          <a:xfrm>
            <a:off x="4714876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4" name="Управляющая кнопка: настраиваемая 93">
            <a:hlinkClick r:id="" action="ppaction://noaction" highlightClick="1"/>
          </p:cNvPr>
          <p:cNvSpPr/>
          <p:nvPr/>
        </p:nvSpPr>
        <p:spPr>
          <a:xfrm>
            <a:off x="5214942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5" name="Управляющая кнопка: настраиваемая 94">
            <a:hlinkClick r:id="" action="ppaction://noaction" highlightClick="1"/>
          </p:cNvPr>
          <p:cNvSpPr/>
          <p:nvPr/>
        </p:nvSpPr>
        <p:spPr>
          <a:xfrm>
            <a:off x="5715008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6" name="Управляющая кнопка: настраиваемая 95">
            <a:hlinkClick r:id="" action="ppaction://noaction" highlightClick="1"/>
          </p:cNvPr>
          <p:cNvSpPr/>
          <p:nvPr/>
        </p:nvSpPr>
        <p:spPr>
          <a:xfrm>
            <a:off x="6215074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7" name="Управляющая кнопка: настраиваемая 96">
            <a:hlinkClick r:id="" action="ppaction://noaction" highlightClick="1"/>
          </p:cNvPr>
          <p:cNvSpPr/>
          <p:nvPr/>
        </p:nvSpPr>
        <p:spPr>
          <a:xfrm>
            <a:off x="6715140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8" name="Управляющая кнопка: настраиваемая 97">
            <a:hlinkClick r:id="" action="ppaction://noaction" highlightClick="1"/>
          </p:cNvPr>
          <p:cNvSpPr/>
          <p:nvPr/>
        </p:nvSpPr>
        <p:spPr>
          <a:xfrm>
            <a:off x="7215206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9" name="Управляющая кнопка: настраиваемая 98">
            <a:hlinkClick r:id="" action="ppaction://noaction" highlightClick="1"/>
          </p:cNvPr>
          <p:cNvSpPr/>
          <p:nvPr/>
        </p:nvSpPr>
        <p:spPr>
          <a:xfrm>
            <a:off x="7715272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0" name="Управляющая кнопка: настраиваемая 99">
            <a:hlinkClick r:id="" action="ppaction://noaction" highlightClick="1"/>
          </p:cNvPr>
          <p:cNvSpPr/>
          <p:nvPr/>
        </p:nvSpPr>
        <p:spPr>
          <a:xfrm>
            <a:off x="8215338" y="292893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2" name="Управляющая кнопка: настраиваемая 101">
            <a:hlinkClick r:id="" action="ppaction://noaction" highlightClick="1"/>
          </p:cNvPr>
          <p:cNvSpPr/>
          <p:nvPr/>
        </p:nvSpPr>
        <p:spPr>
          <a:xfrm>
            <a:off x="1214414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3" name="Управляющая кнопка: настраиваемая 102">
            <a:hlinkClick r:id="" action="ppaction://noaction" highlightClick="1"/>
          </p:cNvPr>
          <p:cNvSpPr/>
          <p:nvPr/>
        </p:nvSpPr>
        <p:spPr>
          <a:xfrm>
            <a:off x="1714480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4" name="Управляющая кнопка: настраиваемая 103">
            <a:hlinkClick r:id="" action="ppaction://noaction" highlightClick="1"/>
          </p:cNvPr>
          <p:cNvSpPr/>
          <p:nvPr/>
        </p:nvSpPr>
        <p:spPr>
          <a:xfrm>
            <a:off x="2214546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5" name="Управляющая кнопка: настраиваемая 104">
            <a:hlinkClick r:id="" action="ppaction://noaction" highlightClick="1"/>
          </p:cNvPr>
          <p:cNvSpPr/>
          <p:nvPr/>
        </p:nvSpPr>
        <p:spPr>
          <a:xfrm>
            <a:off x="2714612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6" name="Управляющая кнопка: настраиваемая 105">
            <a:hlinkClick r:id="" action="ppaction://noaction" highlightClick="1"/>
          </p:cNvPr>
          <p:cNvSpPr/>
          <p:nvPr/>
        </p:nvSpPr>
        <p:spPr>
          <a:xfrm>
            <a:off x="3214678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7" name="Управляющая кнопка: настраиваемая 106">
            <a:hlinkClick r:id="" action="ppaction://noaction" highlightClick="1"/>
          </p:cNvPr>
          <p:cNvSpPr/>
          <p:nvPr/>
        </p:nvSpPr>
        <p:spPr>
          <a:xfrm>
            <a:off x="3714744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8" name="Управляющая кнопка: настраиваемая 107">
            <a:hlinkClick r:id="" action="ppaction://noaction" highlightClick="1"/>
          </p:cNvPr>
          <p:cNvSpPr/>
          <p:nvPr/>
        </p:nvSpPr>
        <p:spPr>
          <a:xfrm>
            <a:off x="4214810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9" name="Управляющая кнопка: настраиваемая 108">
            <a:hlinkClick r:id="" action="ppaction://noaction" highlightClick="1"/>
          </p:cNvPr>
          <p:cNvSpPr/>
          <p:nvPr/>
        </p:nvSpPr>
        <p:spPr>
          <a:xfrm>
            <a:off x="4714876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0" name="Управляющая кнопка: настраиваемая 109">
            <a:hlinkClick r:id="" action="ppaction://noaction" highlightClick="1"/>
          </p:cNvPr>
          <p:cNvSpPr/>
          <p:nvPr/>
        </p:nvSpPr>
        <p:spPr>
          <a:xfrm>
            <a:off x="5214942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1" name="Управляющая кнопка: настраиваемая 110">
            <a:hlinkClick r:id="" action="ppaction://noaction" highlightClick="1"/>
          </p:cNvPr>
          <p:cNvSpPr/>
          <p:nvPr/>
        </p:nvSpPr>
        <p:spPr>
          <a:xfrm>
            <a:off x="5715008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2" name="Управляющая кнопка: настраиваемая 111">
            <a:hlinkClick r:id="" action="ppaction://noaction" highlightClick="1"/>
          </p:cNvPr>
          <p:cNvSpPr/>
          <p:nvPr/>
        </p:nvSpPr>
        <p:spPr>
          <a:xfrm>
            <a:off x="6215074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3" name="Управляющая кнопка: настраиваемая 112">
            <a:hlinkClick r:id="" action="ppaction://noaction" highlightClick="1"/>
          </p:cNvPr>
          <p:cNvSpPr/>
          <p:nvPr/>
        </p:nvSpPr>
        <p:spPr>
          <a:xfrm>
            <a:off x="6715140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4" name="Управляющая кнопка: настраиваемая 113">
            <a:hlinkClick r:id="" action="ppaction://noaction" highlightClick="1"/>
          </p:cNvPr>
          <p:cNvSpPr/>
          <p:nvPr/>
        </p:nvSpPr>
        <p:spPr>
          <a:xfrm>
            <a:off x="7215206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5" name="Управляющая кнопка: настраиваемая 114">
            <a:hlinkClick r:id="" action="ppaction://noaction" highlightClick="1"/>
          </p:cNvPr>
          <p:cNvSpPr/>
          <p:nvPr/>
        </p:nvSpPr>
        <p:spPr>
          <a:xfrm>
            <a:off x="7715272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6" name="Управляющая кнопка: настраиваемая 115">
            <a:hlinkClick r:id="" action="ppaction://noaction" highlightClick="1"/>
          </p:cNvPr>
          <p:cNvSpPr/>
          <p:nvPr/>
        </p:nvSpPr>
        <p:spPr>
          <a:xfrm>
            <a:off x="8215338" y="335756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8" name="Управляющая кнопка: настраиваемая 117">
            <a:hlinkClick r:id="" action="ppaction://noaction" highlightClick="1"/>
          </p:cNvPr>
          <p:cNvSpPr/>
          <p:nvPr/>
        </p:nvSpPr>
        <p:spPr>
          <a:xfrm>
            <a:off x="1214414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19" name="Управляющая кнопка: настраиваемая 118">
            <a:hlinkClick r:id="" action="ppaction://noaction" highlightClick="1"/>
          </p:cNvPr>
          <p:cNvSpPr/>
          <p:nvPr/>
        </p:nvSpPr>
        <p:spPr>
          <a:xfrm>
            <a:off x="1714480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0" name="Управляющая кнопка: настраиваемая 119">
            <a:hlinkClick r:id="" action="ppaction://noaction" highlightClick="1"/>
          </p:cNvPr>
          <p:cNvSpPr/>
          <p:nvPr/>
        </p:nvSpPr>
        <p:spPr>
          <a:xfrm>
            <a:off x="2214546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1" name="Управляющая кнопка: настраиваемая 120">
            <a:hlinkClick r:id="" action="ppaction://noaction" highlightClick="1"/>
          </p:cNvPr>
          <p:cNvSpPr/>
          <p:nvPr/>
        </p:nvSpPr>
        <p:spPr>
          <a:xfrm>
            <a:off x="2714612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2" name="Управляющая кнопка: настраиваемая 121">
            <a:hlinkClick r:id="" action="ppaction://noaction" highlightClick="1"/>
          </p:cNvPr>
          <p:cNvSpPr/>
          <p:nvPr/>
        </p:nvSpPr>
        <p:spPr>
          <a:xfrm>
            <a:off x="3214678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3" name="Управляющая кнопка: настраиваемая 122">
            <a:hlinkClick r:id="" action="ppaction://noaction" highlightClick="1"/>
          </p:cNvPr>
          <p:cNvSpPr/>
          <p:nvPr/>
        </p:nvSpPr>
        <p:spPr>
          <a:xfrm>
            <a:off x="3714744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4" name="Управляющая кнопка: настраиваемая 123">
            <a:hlinkClick r:id="" action="ppaction://noaction" highlightClick="1"/>
          </p:cNvPr>
          <p:cNvSpPr/>
          <p:nvPr/>
        </p:nvSpPr>
        <p:spPr>
          <a:xfrm>
            <a:off x="4214810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F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5" name="Управляющая кнопка: настраиваемая 124">
            <a:hlinkClick r:id="" action="ppaction://noaction" highlightClick="1"/>
          </p:cNvPr>
          <p:cNvSpPr/>
          <p:nvPr/>
        </p:nvSpPr>
        <p:spPr>
          <a:xfrm>
            <a:off x="4714876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6" name="Управляющая кнопка: настраиваемая 125">
            <a:hlinkClick r:id="" action="ppaction://noaction" highlightClick="1"/>
          </p:cNvPr>
          <p:cNvSpPr/>
          <p:nvPr/>
        </p:nvSpPr>
        <p:spPr>
          <a:xfrm>
            <a:off x="5214942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7" name="Управляющая кнопка: настраиваемая 126">
            <a:hlinkClick r:id="" action="ppaction://noaction" highlightClick="1"/>
          </p:cNvPr>
          <p:cNvSpPr/>
          <p:nvPr/>
        </p:nvSpPr>
        <p:spPr>
          <a:xfrm>
            <a:off x="5715008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8" name="Управляющая кнопка: настраиваемая 127">
            <a:hlinkClick r:id="" action="ppaction://noaction" highlightClick="1"/>
          </p:cNvPr>
          <p:cNvSpPr/>
          <p:nvPr/>
        </p:nvSpPr>
        <p:spPr>
          <a:xfrm>
            <a:off x="6215074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29" name="Управляющая кнопка: настраиваемая 128">
            <a:hlinkClick r:id="" action="ppaction://noaction" highlightClick="1"/>
          </p:cNvPr>
          <p:cNvSpPr/>
          <p:nvPr/>
        </p:nvSpPr>
        <p:spPr>
          <a:xfrm>
            <a:off x="6715140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0" name="Управляющая кнопка: настраиваемая 129">
            <a:hlinkClick r:id="" action="ppaction://noaction" highlightClick="1"/>
          </p:cNvPr>
          <p:cNvSpPr/>
          <p:nvPr/>
        </p:nvSpPr>
        <p:spPr>
          <a:xfrm>
            <a:off x="7215206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1" name="Управляющая кнопка: настраиваемая 130">
            <a:hlinkClick r:id="" action="ppaction://noaction" highlightClick="1"/>
          </p:cNvPr>
          <p:cNvSpPr/>
          <p:nvPr/>
        </p:nvSpPr>
        <p:spPr>
          <a:xfrm>
            <a:off x="7715272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2" name="Управляющая кнопка: настраиваемая 131">
            <a:hlinkClick r:id="" action="ppaction://noaction" highlightClick="1"/>
          </p:cNvPr>
          <p:cNvSpPr/>
          <p:nvPr/>
        </p:nvSpPr>
        <p:spPr>
          <a:xfrm>
            <a:off x="8215338" y="3786190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4" name="Управляющая кнопка: настраиваемая 133">
            <a:hlinkClick r:id="" action="ppaction://noaction" highlightClick="1"/>
          </p:cNvPr>
          <p:cNvSpPr/>
          <p:nvPr/>
        </p:nvSpPr>
        <p:spPr>
          <a:xfrm>
            <a:off x="1214414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5" name="Управляющая кнопка: настраиваемая 134">
            <a:hlinkClick r:id="" action="ppaction://noaction" highlightClick="1"/>
          </p:cNvPr>
          <p:cNvSpPr/>
          <p:nvPr/>
        </p:nvSpPr>
        <p:spPr>
          <a:xfrm>
            <a:off x="1714480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6" name="Управляющая кнопка: настраиваемая 135">
            <a:hlinkClick r:id="" action="ppaction://noaction" highlightClick="1"/>
          </p:cNvPr>
          <p:cNvSpPr/>
          <p:nvPr/>
        </p:nvSpPr>
        <p:spPr>
          <a:xfrm>
            <a:off x="2214546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7" name="Управляющая кнопка: настраиваемая 136">
            <a:hlinkClick r:id="" action="ppaction://noaction" highlightClick="1"/>
          </p:cNvPr>
          <p:cNvSpPr/>
          <p:nvPr/>
        </p:nvSpPr>
        <p:spPr>
          <a:xfrm>
            <a:off x="2714612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8" name="Управляющая кнопка: настраиваемая 137">
            <a:hlinkClick r:id="" action="ppaction://noaction" highlightClick="1"/>
          </p:cNvPr>
          <p:cNvSpPr/>
          <p:nvPr/>
        </p:nvSpPr>
        <p:spPr>
          <a:xfrm>
            <a:off x="3214678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9" name="Управляющая кнопка: настраиваемая 138">
            <a:hlinkClick r:id="" action="ppaction://noaction" highlightClick="1"/>
          </p:cNvPr>
          <p:cNvSpPr/>
          <p:nvPr/>
        </p:nvSpPr>
        <p:spPr>
          <a:xfrm>
            <a:off x="3714744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0" name="Управляющая кнопка: настраиваемая 139">
            <a:hlinkClick r:id="" action="ppaction://noaction" highlightClick="1"/>
          </p:cNvPr>
          <p:cNvSpPr/>
          <p:nvPr/>
        </p:nvSpPr>
        <p:spPr>
          <a:xfrm>
            <a:off x="4214810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1" name="Управляющая кнопка: настраиваемая 140">
            <a:hlinkClick r:id="" action="ppaction://noaction" highlightClick="1"/>
          </p:cNvPr>
          <p:cNvSpPr/>
          <p:nvPr/>
        </p:nvSpPr>
        <p:spPr>
          <a:xfrm>
            <a:off x="4714876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2" name="Управляющая кнопка: настраиваемая 141">
            <a:hlinkClick r:id="" action="ppaction://noaction" highlightClick="1"/>
          </p:cNvPr>
          <p:cNvSpPr/>
          <p:nvPr/>
        </p:nvSpPr>
        <p:spPr>
          <a:xfrm>
            <a:off x="5214942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3" name="Управляющая кнопка: настраиваемая 142">
            <a:hlinkClick r:id="" action="ppaction://noaction" highlightClick="1"/>
          </p:cNvPr>
          <p:cNvSpPr/>
          <p:nvPr/>
        </p:nvSpPr>
        <p:spPr>
          <a:xfrm>
            <a:off x="5715008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4" name="Управляющая кнопка: настраиваемая 143">
            <a:hlinkClick r:id="" action="ppaction://noaction" highlightClick="1"/>
          </p:cNvPr>
          <p:cNvSpPr/>
          <p:nvPr/>
        </p:nvSpPr>
        <p:spPr>
          <a:xfrm>
            <a:off x="6215074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5" name="Управляющая кнопка: настраиваемая 144">
            <a:hlinkClick r:id="" action="ppaction://noaction" highlightClick="1"/>
          </p:cNvPr>
          <p:cNvSpPr/>
          <p:nvPr/>
        </p:nvSpPr>
        <p:spPr>
          <a:xfrm>
            <a:off x="6715140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6" name="Управляющая кнопка: настраиваемая 145">
            <a:hlinkClick r:id="" action="ppaction://noaction" highlightClick="1"/>
          </p:cNvPr>
          <p:cNvSpPr/>
          <p:nvPr/>
        </p:nvSpPr>
        <p:spPr>
          <a:xfrm>
            <a:off x="7215206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7" name="Управляющая кнопка: настраиваемая 146">
            <a:hlinkClick r:id="" action="ppaction://noaction" highlightClick="1"/>
          </p:cNvPr>
          <p:cNvSpPr/>
          <p:nvPr/>
        </p:nvSpPr>
        <p:spPr>
          <a:xfrm>
            <a:off x="7715272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8" name="Управляющая кнопка: настраиваемая 147">
            <a:hlinkClick r:id="" action="ppaction://noaction" highlightClick="1"/>
          </p:cNvPr>
          <p:cNvSpPr/>
          <p:nvPr/>
        </p:nvSpPr>
        <p:spPr>
          <a:xfrm>
            <a:off x="8215338" y="4214818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0" name="Управляющая кнопка: настраиваемая 149">
            <a:hlinkClick r:id="" action="ppaction://noaction" highlightClick="1"/>
          </p:cNvPr>
          <p:cNvSpPr/>
          <p:nvPr/>
        </p:nvSpPr>
        <p:spPr>
          <a:xfrm>
            <a:off x="1214414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1" name="Управляющая кнопка: настраиваемая 150">
            <a:hlinkClick r:id="" action="ppaction://noaction" highlightClick="1"/>
          </p:cNvPr>
          <p:cNvSpPr/>
          <p:nvPr/>
        </p:nvSpPr>
        <p:spPr>
          <a:xfrm>
            <a:off x="1714480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2" name="Управляющая кнопка: настраиваемая 151">
            <a:hlinkClick r:id="" action="ppaction://noaction" highlightClick="1"/>
          </p:cNvPr>
          <p:cNvSpPr/>
          <p:nvPr/>
        </p:nvSpPr>
        <p:spPr>
          <a:xfrm>
            <a:off x="2214546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3" name="Управляющая кнопка: настраиваемая 152">
            <a:hlinkClick r:id="" action="ppaction://noaction" highlightClick="1"/>
          </p:cNvPr>
          <p:cNvSpPr/>
          <p:nvPr/>
        </p:nvSpPr>
        <p:spPr>
          <a:xfrm>
            <a:off x="2714612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4" name="Управляющая кнопка: настраиваемая 153">
            <a:hlinkClick r:id="" action="ppaction://noaction" highlightClick="1"/>
          </p:cNvPr>
          <p:cNvSpPr/>
          <p:nvPr/>
        </p:nvSpPr>
        <p:spPr>
          <a:xfrm>
            <a:off x="3214678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5" name="Управляющая кнопка: настраиваемая 154">
            <a:hlinkClick r:id="" action="ppaction://noaction" highlightClick="1"/>
          </p:cNvPr>
          <p:cNvSpPr/>
          <p:nvPr/>
        </p:nvSpPr>
        <p:spPr>
          <a:xfrm>
            <a:off x="3714744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6" name="Управляющая кнопка: настраиваемая 155">
            <a:hlinkClick r:id="" action="ppaction://noaction" highlightClick="1"/>
          </p:cNvPr>
          <p:cNvSpPr/>
          <p:nvPr/>
        </p:nvSpPr>
        <p:spPr>
          <a:xfrm>
            <a:off x="4214810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7" name="Управляющая кнопка: настраиваемая 156">
            <a:hlinkClick r:id="" action="ppaction://noaction" highlightClick="1"/>
          </p:cNvPr>
          <p:cNvSpPr/>
          <p:nvPr/>
        </p:nvSpPr>
        <p:spPr>
          <a:xfrm>
            <a:off x="4714876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8" name="Управляющая кнопка: настраиваемая 157">
            <a:hlinkClick r:id="" action="ppaction://noaction" highlightClick="1"/>
          </p:cNvPr>
          <p:cNvSpPr/>
          <p:nvPr/>
        </p:nvSpPr>
        <p:spPr>
          <a:xfrm>
            <a:off x="5214942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9" name="Управляющая кнопка: настраиваемая 158">
            <a:hlinkClick r:id="" action="ppaction://noaction" highlightClick="1"/>
          </p:cNvPr>
          <p:cNvSpPr/>
          <p:nvPr/>
        </p:nvSpPr>
        <p:spPr>
          <a:xfrm>
            <a:off x="5715008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0" name="Управляющая кнопка: настраиваемая 159">
            <a:hlinkClick r:id="" action="ppaction://noaction" highlightClick="1"/>
          </p:cNvPr>
          <p:cNvSpPr/>
          <p:nvPr/>
        </p:nvSpPr>
        <p:spPr>
          <a:xfrm>
            <a:off x="6215074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1" name="Управляющая кнопка: настраиваемая 160">
            <a:hlinkClick r:id="" action="ppaction://noaction" highlightClick="1"/>
          </p:cNvPr>
          <p:cNvSpPr/>
          <p:nvPr/>
        </p:nvSpPr>
        <p:spPr>
          <a:xfrm>
            <a:off x="6715140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2" name="Управляющая кнопка: настраиваемая 161">
            <a:hlinkClick r:id="" action="ppaction://noaction" highlightClick="1"/>
          </p:cNvPr>
          <p:cNvSpPr/>
          <p:nvPr/>
        </p:nvSpPr>
        <p:spPr>
          <a:xfrm>
            <a:off x="7215206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3" name="Управляющая кнопка: настраиваемая 162">
            <a:hlinkClick r:id="" action="ppaction://noaction" highlightClick="1"/>
          </p:cNvPr>
          <p:cNvSpPr/>
          <p:nvPr/>
        </p:nvSpPr>
        <p:spPr>
          <a:xfrm>
            <a:off x="7715272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4" name="Управляющая кнопка: настраиваемая 163">
            <a:hlinkClick r:id="" action="ppaction://noaction" highlightClick="1"/>
          </p:cNvPr>
          <p:cNvSpPr/>
          <p:nvPr/>
        </p:nvSpPr>
        <p:spPr>
          <a:xfrm>
            <a:off x="8215338" y="4643446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6" name="Управляющая кнопка: настраиваемая 165">
            <a:hlinkClick r:id="" action="ppaction://noaction" highlightClick="1"/>
          </p:cNvPr>
          <p:cNvSpPr/>
          <p:nvPr/>
        </p:nvSpPr>
        <p:spPr>
          <a:xfrm>
            <a:off x="1214414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7" name="Управляющая кнопка: настраиваемая 166">
            <a:hlinkClick r:id="" action="ppaction://noaction" highlightClick="1"/>
          </p:cNvPr>
          <p:cNvSpPr/>
          <p:nvPr/>
        </p:nvSpPr>
        <p:spPr>
          <a:xfrm>
            <a:off x="1714480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8" name="Управляющая кнопка: настраиваемая 167">
            <a:hlinkClick r:id="" action="ppaction://noaction" highlightClick="1"/>
          </p:cNvPr>
          <p:cNvSpPr/>
          <p:nvPr/>
        </p:nvSpPr>
        <p:spPr>
          <a:xfrm>
            <a:off x="2214546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9" name="Управляющая кнопка: настраиваемая 168">
            <a:hlinkClick r:id="" action="ppaction://noaction" highlightClick="1"/>
          </p:cNvPr>
          <p:cNvSpPr/>
          <p:nvPr/>
        </p:nvSpPr>
        <p:spPr>
          <a:xfrm>
            <a:off x="2714612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0" name="Управляющая кнопка: настраиваемая 169">
            <a:hlinkClick r:id="" action="ppaction://noaction" highlightClick="1"/>
          </p:cNvPr>
          <p:cNvSpPr/>
          <p:nvPr/>
        </p:nvSpPr>
        <p:spPr>
          <a:xfrm>
            <a:off x="3214678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1" name="Управляющая кнопка: настраиваемая 170">
            <a:hlinkClick r:id="" action="ppaction://noaction" highlightClick="1"/>
          </p:cNvPr>
          <p:cNvSpPr/>
          <p:nvPr/>
        </p:nvSpPr>
        <p:spPr>
          <a:xfrm>
            <a:off x="3714744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2" name="Управляющая кнопка: настраиваемая 171">
            <a:hlinkClick r:id="" action="ppaction://noaction" highlightClick="1"/>
          </p:cNvPr>
          <p:cNvSpPr/>
          <p:nvPr/>
        </p:nvSpPr>
        <p:spPr>
          <a:xfrm>
            <a:off x="4214810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3" name="Управляющая кнопка: настраиваемая 172">
            <a:hlinkClick r:id="" action="ppaction://noaction" highlightClick="1"/>
          </p:cNvPr>
          <p:cNvSpPr/>
          <p:nvPr/>
        </p:nvSpPr>
        <p:spPr>
          <a:xfrm>
            <a:off x="4714876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4" name="Управляющая кнопка: настраиваемая 173">
            <a:hlinkClick r:id="" action="ppaction://noaction" highlightClick="1"/>
          </p:cNvPr>
          <p:cNvSpPr/>
          <p:nvPr/>
        </p:nvSpPr>
        <p:spPr>
          <a:xfrm>
            <a:off x="5214942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5" name="Управляющая кнопка: настраиваемая 174">
            <a:hlinkClick r:id="" action="ppaction://noaction" highlightClick="1"/>
          </p:cNvPr>
          <p:cNvSpPr/>
          <p:nvPr/>
        </p:nvSpPr>
        <p:spPr>
          <a:xfrm>
            <a:off x="5715008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6" name="Управляющая кнопка: настраиваемая 175">
            <a:hlinkClick r:id="" action="ppaction://noaction" highlightClick="1"/>
          </p:cNvPr>
          <p:cNvSpPr/>
          <p:nvPr/>
        </p:nvSpPr>
        <p:spPr>
          <a:xfrm>
            <a:off x="6215074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7" name="Управляющая кнопка: настраиваемая 176">
            <a:hlinkClick r:id="" action="ppaction://noaction" highlightClick="1"/>
          </p:cNvPr>
          <p:cNvSpPr/>
          <p:nvPr/>
        </p:nvSpPr>
        <p:spPr>
          <a:xfrm>
            <a:off x="6715140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8" name="Управляющая кнопка: настраиваемая 177">
            <a:hlinkClick r:id="" action="ppaction://noaction" highlightClick="1"/>
          </p:cNvPr>
          <p:cNvSpPr/>
          <p:nvPr/>
        </p:nvSpPr>
        <p:spPr>
          <a:xfrm>
            <a:off x="7215206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9" name="Управляющая кнопка: настраиваемая 178">
            <a:hlinkClick r:id="" action="ppaction://noaction" highlightClick="1"/>
          </p:cNvPr>
          <p:cNvSpPr/>
          <p:nvPr/>
        </p:nvSpPr>
        <p:spPr>
          <a:xfrm>
            <a:off x="7715272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0" name="Управляющая кнопка: настраиваемая 179">
            <a:hlinkClick r:id="" action="ppaction://noaction" highlightClick="1"/>
          </p:cNvPr>
          <p:cNvSpPr/>
          <p:nvPr/>
        </p:nvSpPr>
        <p:spPr>
          <a:xfrm>
            <a:off x="8215338" y="5072074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2" name="Управляющая кнопка: настраиваемая 181">
            <a:hlinkClick r:id="" action="ppaction://noaction" highlightClick="1"/>
          </p:cNvPr>
          <p:cNvSpPr/>
          <p:nvPr/>
        </p:nvSpPr>
        <p:spPr>
          <a:xfrm>
            <a:off x="1214414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3" name="Управляющая кнопка: настраиваемая 182">
            <a:hlinkClick r:id="" action="ppaction://noaction" highlightClick="1"/>
          </p:cNvPr>
          <p:cNvSpPr/>
          <p:nvPr/>
        </p:nvSpPr>
        <p:spPr>
          <a:xfrm>
            <a:off x="1714480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4" name="Управляющая кнопка: настраиваемая 183">
            <a:hlinkClick r:id="" action="ppaction://noaction" highlightClick="1"/>
          </p:cNvPr>
          <p:cNvSpPr/>
          <p:nvPr/>
        </p:nvSpPr>
        <p:spPr>
          <a:xfrm>
            <a:off x="2214546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5" name="Управляющая кнопка: настраиваемая 184">
            <a:hlinkClick r:id="" action="ppaction://noaction" highlightClick="1"/>
          </p:cNvPr>
          <p:cNvSpPr/>
          <p:nvPr/>
        </p:nvSpPr>
        <p:spPr>
          <a:xfrm>
            <a:off x="2714612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6" name="Управляющая кнопка: настраиваемая 185">
            <a:hlinkClick r:id="" action="ppaction://noaction" highlightClick="1"/>
          </p:cNvPr>
          <p:cNvSpPr/>
          <p:nvPr/>
        </p:nvSpPr>
        <p:spPr>
          <a:xfrm>
            <a:off x="3214678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7" name="Управляющая кнопка: настраиваемая 186">
            <a:hlinkClick r:id="" action="ppaction://noaction" highlightClick="1"/>
          </p:cNvPr>
          <p:cNvSpPr/>
          <p:nvPr/>
        </p:nvSpPr>
        <p:spPr>
          <a:xfrm>
            <a:off x="3714744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8" name="Управляющая кнопка: настраиваемая 187">
            <a:hlinkClick r:id="" action="ppaction://noaction" highlightClick="1"/>
          </p:cNvPr>
          <p:cNvSpPr/>
          <p:nvPr/>
        </p:nvSpPr>
        <p:spPr>
          <a:xfrm>
            <a:off x="4214810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9" name="Управляющая кнопка: настраиваемая 188">
            <a:hlinkClick r:id="" action="ppaction://noaction" highlightClick="1"/>
          </p:cNvPr>
          <p:cNvSpPr/>
          <p:nvPr/>
        </p:nvSpPr>
        <p:spPr>
          <a:xfrm>
            <a:off x="4714876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0" name="Управляющая кнопка: настраиваемая 189">
            <a:hlinkClick r:id="" action="ppaction://noaction" highlightClick="1"/>
          </p:cNvPr>
          <p:cNvSpPr/>
          <p:nvPr/>
        </p:nvSpPr>
        <p:spPr>
          <a:xfrm>
            <a:off x="5214942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1" name="Управляющая кнопка: настраиваемая 190">
            <a:hlinkClick r:id="" action="ppaction://noaction" highlightClick="1"/>
          </p:cNvPr>
          <p:cNvSpPr/>
          <p:nvPr/>
        </p:nvSpPr>
        <p:spPr>
          <a:xfrm>
            <a:off x="5715008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2" name="Управляющая кнопка: настраиваемая 191">
            <a:hlinkClick r:id="" action="ppaction://noaction" highlightClick="1"/>
          </p:cNvPr>
          <p:cNvSpPr/>
          <p:nvPr/>
        </p:nvSpPr>
        <p:spPr>
          <a:xfrm>
            <a:off x="6215074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3" name="Управляющая кнопка: настраиваемая 192">
            <a:hlinkClick r:id="" action="ppaction://noaction" highlightClick="1"/>
          </p:cNvPr>
          <p:cNvSpPr/>
          <p:nvPr/>
        </p:nvSpPr>
        <p:spPr>
          <a:xfrm>
            <a:off x="6715140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4" name="Управляющая кнопка: настраиваемая 193">
            <a:hlinkClick r:id="" action="ppaction://noaction" highlightClick="1"/>
          </p:cNvPr>
          <p:cNvSpPr/>
          <p:nvPr/>
        </p:nvSpPr>
        <p:spPr>
          <a:xfrm>
            <a:off x="7215206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</a:t>
            </a:r>
            <a:endParaRPr lang="ru-RU" sz="32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5" name="Управляющая кнопка: настраиваемая 194">
            <a:hlinkClick r:id="" action="ppaction://noaction" highlightClick="1"/>
          </p:cNvPr>
          <p:cNvSpPr/>
          <p:nvPr/>
        </p:nvSpPr>
        <p:spPr>
          <a:xfrm>
            <a:off x="7715272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6" name="Управляющая кнопка: настраиваемая 195">
            <a:hlinkClick r:id="" action="ppaction://noaction" highlightClick="1"/>
          </p:cNvPr>
          <p:cNvSpPr/>
          <p:nvPr/>
        </p:nvSpPr>
        <p:spPr>
          <a:xfrm>
            <a:off x="8215338" y="5500702"/>
            <a:ext cx="500066" cy="428628"/>
          </a:xfrm>
          <a:prstGeom prst="actionButtonBlank">
            <a:avLst/>
          </a:prstGeom>
          <a:solidFill>
            <a:srgbClr val="D7E4BD"/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6600" b="1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_</a:t>
            </a:r>
            <a:endParaRPr lang="ru-RU" sz="6600" b="1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srgbClr val="E3DED1">
                  <a:lumMod val="7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3" name="TextBox 232"/>
          <p:cNvSpPr txBox="1"/>
          <p:nvPr/>
        </p:nvSpPr>
        <p:spPr>
          <a:xfrm>
            <a:off x="670258" y="178006"/>
            <a:ext cx="258404" cy="107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00" dirty="0" smtClean="0">
                <a:solidFill>
                  <a:prstClr val="black"/>
                </a:solidFill>
                <a:latin typeface="Calibri"/>
              </a:rPr>
              <a:t>Баженов А.А.</a:t>
            </a:r>
            <a:endParaRPr lang="ru-RU" sz="1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1" name="Заголовок 220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32"/>
          </a:xfrm>
          <a:solidFill>
            <a:srgbClr val="D5D5FF"/>
          </a:solidFill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50000"/>
                    <a:lumOff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Таблица растворимости </a:t>
            </a:r>
            <a:endParaRPr lang="ru-RU" sz="6000" dirty="0"/>
          </a:p>
        </p:txBody>
      </p:sp>
      <p:sp>
        <p:nvSpPr>
          <p:cNvPr id="234" name="Нижний колонтитул 233"/>
          <p:cNvSpPr>
            <a:spLocks noGrp="1"/>
          </p:cNvSpPr>
          <p:nvPr>
            <p:ph type="ftr" sz="quarter" idx="11"/>
          </p:nvPr>
        </p:nvSpPr>
        <p:spPr>
          <a:xfrm>
            <a:off x="3124200" y="6492899"/>
            <a:ext cx="2895600" cy="365125"/>
          </a:xfrm>
        </p:spPr>
        <p:txBody>
          <a:bodyPr/>
          <a:lstStyle/>
          <a:p>
            <a:r>
              <a:rPr lang="ru-RU" dirty="0" smtClean="0">
                <a:solidFill>
                  <a:srgbClr val="4E8542">
                    <a:lumMod val="20000"/>
                    <a:lumOff val="80000"/>
                  </a:srgbClr>
                </a:solidFill>
              </a:rPr>
              <a:t>.</a:t>
            </a:r>
            <a:endParaRPr lang="ru-RU" dirty="0">
              <a:solidFill>
                <a:srgbClr val="4E854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65" name="Прямоугольник 164"/>
          <p:cNvSpPr/>
          <p:nvPr/>
        </p:nvSpPr>
        <p:spPr>
          <a:xfrm>
            <a:off x="428596" y="1643050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OH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81" name="Прямоугольник 180"/>
          <p:cNvSpPr/>
          <p:nvPr/>
        </p:nvSpPr>
        <p:spPr>
          <a:xfrm>
            <a:off x="428596" y="1214422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Ионы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97" name="Прямоугольник 196"/>
          <p:cNvSpPr/>
          <p:nvPr/>
        </p:nvSpPr>
        <p:spPr>
          <a:xfrm>
            <a:off x="428596" y="2071678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NO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2000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98" name="Прямоугольник 197"/>
          <p:cNvSpPr/>
          <p:nvPr/>
        </p:nvSpPr>
        <p:spPr>
          <a:xfrm>
            <a:off x="428596" y="2500306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Cl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199" name="Прямоугольник 198"/>
          <p:cNvSpPr/>
          <p:nvPr/>
        </p:nvSpPr>
        <p:spPr>
          <a:xfrm>
            <a:off x="428596" y="2928934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0" name="Прямоугольник 199"/>
          <p:cNvSpPr/>
          <p:nvPr/>
        </p:nvSpPr>
        <p:spPr>
          <a:xfrm>
            <a:off x="428596" y="3357562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1" name="Прямоугольник 200"/>
          <p:cNvSpPr/>
          <p:nvPr/>
        </p:nvSpPr>
        <p:spPr>
          <a:xfrm>
            <a:off x="428596" y="3786190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4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2" name="Прямоугольник 201"/>
          <p:cNvSpPr/>
          <p:nvPr/>
        </p:nvSpPr>
        <p:spPr>
          <a:xfrm>
            <a:off x="428596" y="4214818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3" name="Прямоугольник 202"/>
          <p:cNvSpPr/>
          <p:nvPr/>
        </p:nvSpPr>
        <p:spPr>
          <a:xfrm>
            <a:off x="428596" y="4643446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SiO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4" name="Прямоугольник 203"/>
          <p:cNvSpPr/>
          <p:nvPr/>
        </p:nvSpPr>
        <p:spPr>
          <a:xfrm>
            <a:off x="428596" y="5072074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PO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4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5" name="Прямоугольник 204"/>
          <p:cNvSpPr/>
          <p:nvPr/>
        </p:nvSpPr>
        <p:spPr>
          <a:xfrm>
            <a:off x="428596" y="5500702"/>
            <a:ext cx="785818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CH</a:t>
            </a:r>
            <a:r>
              <a:rPr lang="en-US" sz="16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16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COO</a:t>
            </a:r>
            <a:r>
              <a:rPr lang="en-US" sz="16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16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6" name="Прямоугольник 205"/>
          <p:cNvSpPr/>
          <p:nvPr/>
        </p:nvSpPr>
        <p:spPr>
          <a:xfrm>
            <a:off x="1214414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H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7" name="Прямоугольник 206"/>
          <p:cNvSpPr/>
          <p:nvPr/>
        </p:nvSpPr>
        <p:spPr>
          <a:xfrm>
            <a:off x="1714480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NH</a:t>
            </a:r>
            <a:r>
              <a:rPr lang="en-US" sz="16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4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8" name="Прямоугольник 207"/>
          <p:cNvSpPr/>
          <p:nvPr/>
        </p:nvSpPr>
        <p:spPr>
          <a:xfrm>
            <a:off x="2214546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K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09" name="Прямоугольник 208"/>
          <p:cNvSpPr/>
          <p:nvPr/>
        </p:nvSpPr>
        <p:spPr>
          <a:xfrm>
            <a:off x="2714612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Na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0" name="Прямоугольник 209"/>
          <p:cNvSpPr/>
          <p:nvPr/>
        </p:nvSpPr>
        <p:spPr>
          <a:xfrm>
            <a:off x="3214678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Ag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1" name="Прямоугольник 210"/>
          <p:cNvSpPr/>
          <p:nvPr/>
        </p:nvSpPr>
        <p:spPr>
          <a:xfrm>
            <a:off x="3714744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Ba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2" name="Прямоугольник 211"/>
          <p:cNvSpPr/>
          <p:nvPr/>
        </p:nvSpPr>
        <p:spPr>
          <a:xfrm>
            <a:off x="4214810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Ca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3" name="Прямоугольник 212"/>
          <p:cNvSpPr/>
          <p:nvPr/>
        </p:nvSpPr>
        <p:spPr>
          <a:xfrm>
            <a:off x="4714876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Mg</a:t>
            </a:r>
            <a:r>
              <a:rPr lang="en-US" sz="16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4" name="Прямоугольник 213"/>
          <p:cNvSpPr/>
          <p:nvPr/>
        </p:nvSpPr>
        <p:spPr>
          <a:xfrm>
            <a:off x="5214942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Zn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5" name="Прямоугольник 214"/>
          <p:cNvSpPr/>
          <p:nvPr/>
        </p:nvSpPr>
        <p:spPr>
          <a:xfrm>
            <a:off x="5715008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Cu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6" name="Прямоугольник 215"/>
          <p:cNvSpPr/>
          <p:nvPr/>
        </p:nvSpPr>
        <p:spPr>
          <a:xfrm>
            <a:off x="6215074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Hg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7" name="Прямоугольник 216"/>
          <p:cNvSpPr/>
          <p:nvPr/>
        </p:nvSpPr>
        <p:spPr>
          <a:xfrm>
            <a:off x="6715140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Pb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8" name="Прямоугольник 217"/>
          <p:cNvSpPr/>
          <p:nvPr/>
        </p:nvSpPr>
        <p:spPr>
          <a:xfrm>
            <a:off x="7215206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Fe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19" name="Прямоугольник 218"/>
          <p:cNvSpPr/>
          <p:nvPr/>
        </p:nvSpPr>
        <p:spPr>
          <a:xfrm>
            <a:off x="7715272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Fe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0" name="Прямоугольник 219"/>
          <p:cNvSpPr/>
          <p:nvPr/>
        </p:nvSpPr>
        <p:spPr>
          <a:xfrm>
            <a:off x="8215338" y="1214422"/>
            <a:ext cx="500066" cy="42862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Al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2" name="Прямоугольник 221"/>
          <p:cNvSpPr/>
          <p:nvPr/>
        </p:nvSpPr>
        <p:spPr>
          <a:xfrm>
            <a:off x="1214414" y="1643050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23" name="Прямоугольник 222"/>
          <p:cNvSpPr/>
          <p:nvPr/>
        </p:nvSpPr>
        <p:spPr>
          <a:xfrm rot="16200000">
            <a:off x="-678693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24" name="Управляющая кнопка: настраиваемая 223">
            <a:hlinkClick r:id="" action="ppaction://noaction" highlightClick="1"/>
          </p:cNvPr>
          <p:cNvSpPr/>
          <p:nvPr/>
        </p:nvSpPr>
        <p:spPr>
          <a:xfrm>
            <a:off x="428596" y="1643050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OH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6" name="Управляющая кнопка: настраиваемая 225">
            <a:hlinkClick r:id="" action="ppaction://noaction" highlightClick="1"/>
          </p:cNvPr>
          <p:cNvSpPr/>
          <p:nvPr/>
        </p:nvSpPr>
        <p:spPr>
          <a:xfrm>
            <a:off x="1214414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H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7" name="Управляющая кнопка: настраиваемая 226">
            <a:hlinkClick r:id="" action="ppaction://noaction" highlightClick="1"/>
          </p:cNvPr>
          <p:cNvSpPr/>
          <p:nvPr/>
        </p:nvSpPr>
        <p:spPr>
          <a:xfrm>
            <a:off x="428596" y="1214422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rPr>
              <a:t>Ионы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29" name="Стрелка вправо 228"/>
          <p:cNvSpPr/>
          <p:nvPr/>
        </p:nvSpPr>
        <p:spPr>
          <a:xfrm>
            <a:off x="142844" y="1714488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100" dirty="0" smtClean="0">
                <a:solidFill>
                  <a:prstClr val="black"/>
                </a:solidFill>
              </a:rPr>
              <a:t>Баженов А.А.</a:t>
            </a:r>
            <a:endParaRPr lang="ru-RU" sz="100" dirty="0">
              <a:solidFill>
                <a:prstClr val="black"/>
              </a:solidFill>
            </a:endParaRPr>
          </a:p>
        </p:txBody>
      </p:sp>
      <p:sp>
        <p:nvSpPr>
          <p:cNvPr id="235" name="Стрелка вправо 234"/>
          <p:cNvSpPr/>
          <p:nvPr/>
        </p:nvSpPr>
        <p:spPr>
          <a:xfrm rot="16200000" flipH="1">
            <a:off x="1393010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36" name="Прямоугольник 235"/>
          <p:cNvSpPr/>
          <p:nvPr/>
        </p:nvSpPr>
        <p:spPr>
          <a:xfrm>
            <a:off x="1214414" y="2071678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37" name="Управляющая кнопка: настраиваемая 236">
            <a:hlinkClick r:id="" action="ppaction://noaction" highlightClick="1"/>
          </p:cNvPr>
          <p:cNvSpPr/>
          <p:nvPr/>
        </p:nvSpPr>
        <p:spPr>
          <a:xfrm>
            <a:off x="428596" y="2071678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NO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2000" baseline="30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38" name="Стрелка вправо 237"/>
          <p:cNvSpPr/>
          <p:nvPr/>
        </p:nvSpPr>
        <p:spPr>
          <a:xfrm>
            <a:off x="142844" y="2143116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39" name="Прямоугольник 238"/>
          <p:cNvSpPr/>
          <p:nvPr/>
        </p:nvSpPr>
        <p:spPr>
          <a:xfrm>
            <a:off x="1214414" y="2500306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40" name="Управляющая кнопка: настраиваемая 239">
            <a:hlinkClick r:id="" action="ppaction://noaction" highlightClick="1"/>
          </p:cNvPr>
          <p:cNvSpPr/>
          <p:nvPr/>
        </p:nvSpPr>
        <p:spPr>
          <a:xfrm>
            <a:off x="428596" y="2500306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err="1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Cl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41" name="Стрелка вправо 240"/>
          <p:cNvSpPr/>
          <p:nvPr/>
        </p:nvSpPr>
        <p:spPr>
          <a:xfrm>
            <a:off x="142844" y="2571744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42" name="Прямоугольник 241"/>
          <p:cNvSpPr/>
          <p:nvPr/>
        </p:nvSpPr>
        <p:spPr>
          <a:xfrm>
            <a:off x="1214414" y="2928934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43" name="Управляющая кнопка: настраиваемая 242">
            <a:hlinkClick r:id="" action="ppaction://noaction" highlightClick="1"/>
          </p:cNvPr>
          <p:cNvSpPr/>
          <p:nvPr/>
        </p:nvSpPr>
        <p:spPr>
          <a:xfrm>
            <a:off x="428596" y="2928934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44" name="Стрелка вправо 243"/>
          <p:cNvSpPr/>
          <p:nvPr/>
        </p:nvSpPr>
        <p:spPr>
          <a:xfrm>
            <a:off x="142844" y="3000372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45" name="Прямоугольник 244"/>
          <p:cNvSpPr/>
          <p:nvPr/>
        </p:nvSpPr>
        <p:spPr>
          <a:xfrm>
            <a:off x="1214414" y="3357562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46" name="Управляющая кнопка: настраиваемая 245">
            <a:hlinkClick r:id="" action="ppaction://noaction" highlightClick="1"/>
          </p:cNvPr>
          <p:cNvSpPr/>
          <p:nvPr/>
        </p:nvSpPr>
        <p:spPr>
          <a:xfrm>
            <a:off x="428596" y="3357562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47" name="Стрелка вправо 246"/>
          <p:cNvSpPr/>
          <p:nvPr/>
        </p:nvSpPr>
        <p:spPr>
          <a:xfrm>
            <a:off x="122869" y="3410383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48" name="Прямоугольник 247"/>
          <p:cNvSpPr/>
          <p:nvPr/>
        </p:nvSpPr>
        <p:spPr>
          <a:xfrm>
            <a:off x="1214414" y="3786190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49" name="Управляющая кнопка: настраиваемая 248">
            <a:hlinkClick r:id="" action="ppaction://noaction" highlightClick="1"/>
          </p:cNvPr>
          <p:cNvSpPr/>
          <p:nvPr/>
        </p:nvSpPr>
        <p:spPr>
          <a:xfrm>
            <a:off x="428596" y="3786190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4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0" name="Стрелка вправо 249"/>
          <p:cNvSpPr/>
          <p:nvPr/>
        </p:nvSpPr>
        <p:spPr>
          <a:xfrm>
            <a:off x="142844" y="3857628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51" name="Прямоугольник 250"/>
          <p:cNvSpPr/>
          <p:nvPr/>
        </p:nvSpPr>
        <p:spPr>
          <a:xfrm>
            <a:off x="1214414" y="4214818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52" name="Управляющая кнопка: настраиваемая 251">
            <a:hlinkClick r:id="" action="ppaction://noaction" highlightClick="1"/>
          </p:cNvPr>
          <p:cNvSpPr/>
          <p:nvPr/>
        </p:nvSpPr>
        <p:spPr>
          <a:xfrm>
            <a:off x="428596" y="4214818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3" name="Стрелка вправо 252"/>
          <p:cNvSpPr/>
          <p:nvPr/>
        </p:nvSpPr>
        <p:spPr>
          <a:xfrm>
            <a:off x="142844" y="4286256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1214414" y="4643446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55" name="Управляющая кнопка: настраиваемая 254">
            <a:hlinkClick r:id="" action="ppaction://noaction" highlightClick="1"/>
          </p:cNvPr>
          <p:cNvSpPr/>
          <p:nvPr/>
        </p:nvSpPr>
        <p:spPr>
          <a:xfrm>
            <a:off x="428596" y="4643446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SiO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6" name="Стрелка вправо 255"/>
          <p:cNvSpPr/>
          <p:nvPr/>
        </p:nvSpPr>
        <p:spPr>
          <a:xfrm>
            <a:off x="142844" y="4714884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57" name="Прямоугольник 256"/>
          <p:cNvSpPr/>
          <p:nvPr/>
        </p:nvSpPr>
        <p:spPr>
          <a:xfrm>
            <a:off x="1214414" y="5072074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58" name="Управляющая кнопка: настраиваемая 257">
            <a:hlinkClick r:id="" action="ppaction://noaction" highlightClick="1"/>
          </p:cNvPr>
          <p:cNvSpPr/>
          <p:nvPr/>
        </p:nvSpPr>
        <p:spPr>
          <a:xfrm>
            <a:off x="428596" y="5072074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PO</a:t>
            </a:r>
            <a:r>
              <a:rPr lang="en-US" sz="20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4</a:t>
            </a:r>
            <a:r>
              <a:rPr lang="en-US" sz="20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3-</a:t>
            </a:r>
            <a:endParaRPr lang="ru-RU" sz="20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9" name="Стрелка вправо 258"/>
          <p:cNvSpPr/>
          <p:nvPr/>
        </p:nvSpPr>
        <p:spPr>
          <a:xfrm>
            <a:off x="142844" y="5143512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60" name="Прямоугольник 259"/>
          <p:cNvSpPr/>
          <p:nvPr/>
        </p:nvSpPr>
        <p:spPr>
          <a:xfrm>
            <a:off x="1214414" y="5500702"/>
            <a:ext cx="7500990" cy="428628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61" name="Управляющая кнопка: настраиваемая 260">
            <a:hlinkClick r:id="" action="ppaction://noaction" highlightClick="1"/>
          </p:cNvPr>
          <p:cNvSpPr/>
          <p:nvPr/>
        </p:nvSpPr>
        <p:spPr>
          <a:xfrm>
            <a:off x="428596" y="5500702"/>
            <a:ext cx="785818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CH</a:t>
            </a:r>
            <a:r>
              <a:rPr lang="en-US" sz="16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</a:t>
            </a:r>
            <a:r>
              <a:rPr lang="en-US" sz="16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COO</a:t>
            </a:r>
            <a:r>
              <a:rPr lang="en-US" sz="16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-</a:t>
            </a:r>
            <a:endParaRPr lang="ru-RU" sz="16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2" name="Стрелка вправо 261"/>
          <p:cNvSpPr/>
          <p:nvPr/>
        </p:nvSpPr>
        <p:spPr>
          <a:xfrm>
            <a:off x="142844" y="5572140"/>
            <a:ext cx="214314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/>
              </a:solidFill>
            </a:endParaRPr>
          </a:p>
        </p:txBody>
      </p:sp>
      <p:sp>
        <p:nvSpPr>
          <p:cNvPr id="263" name="Прямоугольник 262"/>
          <p:cNvSpPr/>
          <p:nvPr/>
        </p:nvSpPr>
        <p:spPr>
          <a:xfrm rot="16200000">
            <a:off x="-178627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64" name="Управляющая кнопка: настраиваемая 263">
            <a:hlinkClick r:id="" action="ppaction://noaction" highlightClick="1"/>
          </p:cNvPr>
          <p:cNvSpPr/>
          <p:nvPr/>
        </p:nvSpPr>
        <p:spPr>
          <a:xfrm>
            <a:off x="1714480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NH</a:t>
            </a:r>
            <a:r>
              <a:rPr lang="en-US" sz="1600" baseline="-25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4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5" name="Стрелка вправо 264"/>
          <p:cNvSpPr/>
          <p:nvPr/>
        </p:nvSpPr>
        <p:spPr>
          <a:xfrm rot="16200000" flipH="1">
            <a:off x="1893076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6" name="Прямоугольник 265"/>
          <p:cNvSpPr/>
          <p:nvPr/>
        </p:nvSpPr>
        <p:spPr>
          <a:xfrm rot="16200000">
            <a:off x="321439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67" name="Управляющая кнопка: настраиваемая 266">
            <a:hlinkClick r:id="" action="ppaction://noaction" highlightClick="1"/>
          </p:cNvPr>
          <p:cNvSpPr/>
          <p:nvPr/>
        </p:nvSpPr>
        <p:spPr>
          <a:xfrm>
            <a:off x="2214546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K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8" name="Стрелка вправо 267"/>
          <p:cNvSpPr/>
          <p:nvPr/>
        </p:nvSpPr>
        <p:spPr>
          <a:xfrm rot="16200000" flipH="1">
            <a:off x="2393142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69" name="Прямоугольник 268"/>
          <p:cNvSpPr/>
          <p:nvPr/>
        </p:nvSpPr>
        <p:spPr>
          <a:xfrm rot="16200000">
            <a:off x="821505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70" name="Управляющая кнопка: настраиваемая 269">
            <a:hlinkClick r:id="" action="ppaction://noaction" highlightClick="1"/>
          </p:cNvPr>
          <p:cNvSpPr/>
          <p:nvPr/>
        </p:nvSpPr>
        <p:spPr>
          <a:xfrm>
            <a:off x="2714612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Na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1" name="Стрелка вправо 270"/>
          <p:cNvSpPr/>
          <p:nvPr/>
        </p:nvSpPr>
        <p:spPr>
          <a:xfrm rot="16200000" flipH="1">
            <a:off x="2893208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2" name="Прямоугольник 271"/>
          <p:cNvSpPr/>
          <p:nvPr/>
        </p:nvSpPr>
        <p:spPr>
          <a:xfrm rot="16200000">
            <a:off x="1321571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73" name="Управляющая кнопка: настраиваемая 272">
            <a:hlinkClick r:id="" action="ppaction://noaction" highlightClick="1"/>
          </p:cNvPr>
          <p:cNvSpPr/>
          <p:nvPr/>
        </p:nvSpPr>
        <p:spPr>
          <a:xfrm>
            <a:off x="3214678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Ag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4" name="Стрелка вправо 273"/>
          <p:cNvSpPr/>
          <p:nvPr/>
        </p:nvSpPr>
        <p:spPr>
          <a:xfrm rot="16200000" flipH="1">
            <a:off x="3393274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5" name="Прямоугольник 274"/>
          <p:cNvSpPr/>
          <p:nvPr/>
        </p:nvSpPr>
        <p:spPr>
          <a:xfrm rot="16200000">
            <a:off x="1821637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76" name="Управляющая кнопка: настраиваемая 275">
            <a:hlinkClick r:id="" action="ppaction://noaction" highlightClick="1"/>
          </p:cNvPr>
          <p:cNvSpPr/>
          <p:nvPr/>
        </p:nvSpPr>
        <p:spPr>
          <a:xfrm>
            <a:off x="3714744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Ba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7" name="Стрелка вправо 276"/>
          <p:cNvSpPr/>
          <p:nvPr/>
        </p:nvSpPr>
        <p:spPr>
          <a:xfrm rot="16200000" flipH="1">
            <a:off x="3893340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78" name="Прямоугольник 277"/>
          <p:cNvSpPr/>
          <p:nvPr/>
        </p:nvSpPr>
        <p:spPr>
          <a:xfrm rot="16200000">
            <a:off x="2321703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79" name="Управляющая кнопка: настраиваемая 278">
            <a:hlinkClick r:id="" action="ppaction://noaction" highlightClick="1"/>
          </p:cNvPr>
          <p:cNvSpPr/>
          <p:nvPr/>
        </p:nvSpPr>
        <p:spPr>
          <a:xfrm>
            <a:off x="4214810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Ca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0" name="Стрелка вправо 279"/>
          <p:cNvSpPr/>
          <p:nvPr/>
        </p:nvSpPr>
        <p:spPr>
          <a:xfrm rot="16200000" flipH="1">
            <a:off x="4393406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1" name="Прямоугольник 280"/>
          <p:cNvSpPr/>
          <p:nvPr/>
        </p:nvSpPr>
        <p:spPr>
          <a:xfrm rot="16200000">
            <a:off x="2821769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82" name="Управляющая кнопка: настраиваемая 281">
            <a:hlinkClick r:id="" action="ppaction://noaction" highlightClick="1"/>
          </p:cNvPr>
          <p:cNvSpPr/>
          <p:nvPr/>
        </p:nvSpPr>
        <p:spPr>
          <a:xfrm>
            <a:off x="4714876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Mg</a:t>
            </a:r>
            <a:r>
              <a:rPr lang="en-US" sz="16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3" name="Стрелка вправо 282"/>
          <p:cNvSpPr/>
          <p:nvPr/>
        </p:nvSpPr>
        <p:spPr>
          <a:xfrm rot="16200000" flipH="1">
            <a:off x="4893472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4" name="Прямоугольник 283"/>
          <p:cNvSpPr/>
          <p:nvPr/>
        </p:nvSpPr>
        <p:spPr>
          <a:xfrm rot="16200000">
            <a:off x="3321835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85" name="Управляющая кнопка: настраиваемая 284">
            <a:hlinkClick r:id="" action="ppaction://noaction" highlightClick="1"/>
          </p:cNvPr>
          <p:cNvSpPr/>
          <p:nvPr/>
        </p:nvSpPr>
        <p:spPr>
          <a:xfrm>
            <a:off x="5214942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Zn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6" name="Стрелка вправо 285"/>
          <p:cNvSpPr/>
          <p:nvPr/>
        </p:nvSpPr>
        <p:spPr>
          <a:xfrm rot="16200000" flipH="1">
            <a:off x="5393538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7" name="Прямоугольник 286"/>
          <p:cNvSpPr/>
          <p:nvPr/>
        </p:nvSpPr>
        <p:spPr>
          <a:xfrm rot="16200000">
            <a:off x="3821901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88" name="Управляющая кнопка: настраиваемая 287">
            <a:hlinkClick r:id="" action="ppaction://noaction" highlightClick="1"/>
          </p:cNvPr>
          <p:cNvSpPr/>
          <p:nvPr/>
        </p:nvSpPr>
        <p:spPr>
          <a:xfrm>
            <a:off x="5715008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Cu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89" name="Стрелка вправо 288"/>
          <p:cNvSpPr/>
          <p:nvPr/>
        </p:nvSpPr>
        <p:spPr>
          <a:xfrm rot="16200000" flipH="1">
            <a:off x="5893604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0" name="Прямоугольник 289"/>
          <p:cNvSpPr/>
          <p:nvPr/>
        </p:nvSpPr>
        <p:spPr>
          <a:xfrm rot="16200000">
            <a:off x="4321967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91" name="Управляющая кнопка: настраиваемая 290">
            <a:hlinkClick r:id="" action="ppaction://noaction" highlightClick="1"/>
          </p:cNvPr>
          <p:cNvSpPr/>
          <p:nvPr/>
        </p:nvSpPr>
        <p:spPr>
          <a:xfrm>
            <a:off x="6215074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Hg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2" name="Стрелка вправо 291"/>
          <p:cNvSpPr/>
          <p:nvPr/>
        </p:nvSpPr>
        <p:spPr>
          <a:xfrm rot="16200000" flipH="1">
            <a:off x="6393670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3" name="Прямоугольник 292"/>
          <p:cNvSpPr/>
          <p:nvPr/>
        </p:nvSpPr>
        <p:spPr>
          <a:xfrm rot="16200000">
            <a:off x="4822033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94" name="Управляющая кнопка: настраиваемая 293">
            <a:hlinkClick r:id="" action="ppaction://noaction" highlightClick="1"/>
          </p:cNvPr>
          <p:cNvSpPr/>
          <p:nvPr/>
        </p:nvSpPr>
        <p:spPr>
          <a:xfrm>
            <a:off x="6715140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Pb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5" name="Стрелка вправо 294"/>
          <p:cNvSpPr/>
          <p:nvPr/>
        </p:nvSpPr>
        <p:spPr>
          <a:xfrm rot="16200000" flipH="1">
            <a:off x="6893736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6" name="Прямоугольник 295"/>
          <p:cNvSpPr/>
          <p:nvPr/>
        </p:nvSpPr>
        <p:spPr>
          <a:xfrm rot="16200000">
            <a:off x="5322099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297" name="Управляющая кнопка: настраиваемая 296">
            <a:hlinkClick r:id="" action="ppaction://noaction" highlightClick="1"/>
          </p:cNvPr>
          <p:cNvSpPr/>
          <p:nvPr/>
        </p:nvSpPr>
        <p:spPr>
          <a:xfrm>
            <a:off x="7215206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Fe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2+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8" name="Стрелка вправо 297"/>
          <p:cNvSpPr/>
          <p:nvPr/>
        </p:nvSpPr>
        <p:spPr>
          <a:xfrm rot="16200000" flipH="1">
            <a:off x="7393802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9" name="Прямоугольник 298"/>
          <p:cNvSpPr/>
          <p:nvPr/>
        </p:nvSpPr>
        <p:spPr>
          <a:xfrm rot="16200000">
            <a:off x="5822165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00" name="Управляющая кнопка: настраиваемая 299">
            <a:hlinkClick r:id="" action="ppaction://noaction" highlightClick="1"/>
          </p:cNvPr>
          <p:cNvSpPr/>
          <p:nvPr/>
        </p:nvSpPr>
        <p:spPr>
          <a:xfrm>
            <a:off x="7715272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Fe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01" name="Стрелка вправо 300"/>
          <p:cNvSpPr/>
          <p:nvPr/>
        </p:nvSpPr>
        <p:spPr>
          <a:xfrm rot="16200000" flipH="1">
            <a:off x="7893868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02" name="Прямоугольник 301"/>
          <p:cNvSpPr/>
          <p:nvPr/>
        </p:nvSpPr>
        <p:spPr>
          <a:xfrm rot="16200000">
            <a:off x="6322231" y="3536157"/>
            <a:ext cx="4286280" cy="500066"/>
          </a:xfrm>
          <a:prstGeom prst="rect">
            <a:avLst/>
          </a:prstGeom>
          <a:solidFill>
            <a:srgbClr val="B3D6AC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03" name="Управляющая кнопка: настраиваемая 302">
            <a:hlinkClick r:id="" action="ppaction://noaction" highlightClick="1"/>
          </p:cNvPr>
          <p:cNvSpPr/>
          <p:nvPr/>
        </p:nvSpPr>
        <p:spPr>
          <a:xfrm>
            <a:off x="8215338" y="1214422"/>
            <a:ext cx="500066" cy="428628"/>
          </a:xfrm>
          <a:prstGeom prst="actionButtonBlan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Al</a:t>
            </a:r>
            <a:r>
              <a:rPr lang="en-US" sz="1800" baseline="30000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Agency FB" pitchFamily="34" charset="0"/>
              </a:rPr>
              <a:t>3+</a:t>
            </a:r>
            <a:endParaRPr lang="ru-RU" sz="1800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304" name="Стрелка вправо 303"/>
          <p:cNvSpPr/>
          <p:nvPr/>
        </p:nvSpPr>
        <p:spPr>
          <a:xfrm rot="16200000" flipH="1">
            <a:off x="8393934" y="892952"/>
            <a:ext cx="214312" cy="285752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pSp>
        <p:nvGrpSpPr>
          <p:cNvPr id="309" name="Группа 308"/>
          <p:cNvGrpSpPr/>
          <p:nvPr/>
        </p:nvGrpSpPr>
        <p:grpSpPr>
          <a:xfrm>
            <a:off x="442752" y="1218304"/>
            <a:ext cx="8286808" cy="4714908"/>
            <a:chOff x="428596" y="1214422"/>
            <a:chExt cx="8286808" cy="4714908"/>
          </a:xfrm>
        </p:grpSpPr>
        <p:sp>
          <p:nvSpPr>
            <p:cNvPr id="310" name="Прямоугольник 309"/>
            <p:cNvSpPr/>
            <p:nvPr/>
          </p:nvSpPr>
          <p:spPr>
            <a:xfrm>
              <a:off x="428596" y="1214422"/>
              <a:ext cx="8286808" cy="4714908"/>
            </a:xfrm>
            <a:prstGeom prst="rect">
              <a:avLst/>
            </a:prstGeom>
            <a:solidFill>
              <a:srgbClr val="D7E4BD"/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ru-RU" sz="28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1" name="Прямоугольник 310"/>
            <p:cNvSpPr/>
            <p:nvPr/>
          </p:nvSpPr>
          <p:spPr>
            <a:xfrm>
              <a:off x="571472" y="1357298"/>
              <a:ext cx="500066" cy="428628"/>
            </a:xfrm>
            <a:prstGeom prst="rect">
              <a:avLst/>
            </a:prstGeom>
            <a:solidFill>
              <a:srgbClr val="D7E4BD"/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2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srgbClr val="00B05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Р</a:t>
              </a:r>
              <a:endParaRPr lang="ru-RU" sz="32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2" name="Прямоугольник 311"/>
            <p:cNvSpPr/>
            <p:nvPr/>
          </p:nvSpPr>
          <p:spPr>
            <a:xfrm>
              <a:off x="1142976" y="1357298"/>
              <a:ext cx="480965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вещество растворяется (</a:t>
              </a:r>
              <a:r>
                <a:rPr lang="en-US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&gt;</a:t>
              </a: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1г на 100г Н</a:t>
              </a:r>
              <a:r>
                <a:rPr lang="ru-RU" sz="2000" b="1" baseline="-25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2</a:t>
              </a: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О)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13" name="Прямоугольник 312"/>
            <p:cNvSpPr/>
            <p:nvPr/>
          </p:nvSpPr>
          <p:spPr>
            <a:xfrm>
              <a:off x="571472" y="1928802"/>
              <a:ext cx="500066" cy="428628"/>
            </a:xfrm>
            <a:prstGeom prst="rect">
              <a:avLst/>
            </a:prstGeom>
            <a:solidFill>
              <a:srgbClr val="D7E4BD"/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2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srgbClr val="00B0F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М</a:t>
              </a:r>
              <a:endParaRPr lang="ru-RU" sz="32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00B0F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4" name="Прямоугольник 313"/>
            <p:cNvSpPr/>
            <p:nvPr/>
          </p:nvSpPr>
          <p:spPr>
            <a:xfrm>
              <a:off x="1142976" y="1928802"/>
              <a:ext cx="643144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вещество мало растворяется (от 0,1г до 1г на 100г Н</a:t>
              </a:r>
              <a:r>
                <a:rPr lang="ru-RU" sz="2000" b="1" baseline="-25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2</a:t>
              </a: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О)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15" name="Прямоугольник 314"/>
            <p:cNvSpPr/>
            <p:nvPr/>
          </p:nvSpPr>
          <p:spPr>
            <a:xfrm>
              <a:off x="571472" y="2500306"/>
              <a:ext cx="500066" cy="428628"/>
            </a:xfrm>
            <a:prstGeom prst="rect">
              <a:avLst/>
            </a:prstGeom>
            <a:solidFill>
              <a:srgbClr val="D7E4BD"/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32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Н</a:t>
              </a:r>
              <a:endParaRPr lang="ru-RU" sz="32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6" name="Прямоугольник 315"/>
            <p:cNvSpPr/>
            <p:nvPr/>
          </p:nvSpPr>
          <p:spPr>
            <a:xfrm>
              <a:off x="1142976" y="2500306"/>
              <a:ext cx="54476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вещество не растворяется (</a:t>
              </a:r>
              <a:r>
                <a:rPr lang="en-US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&lt;</a:t>
              </a: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 0,1г на 100г Н</a:t>
              </a:r>
              <a:r>
                <a:rPr lang="ru-RU" sz="2000" b="1" baseline="-25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2</a:t>
              </a: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О)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17" name="Прямоугольник 316"/>
            <p:cNvSpPr/>
            <p:nvPr/>
          </p:nvSpPr>
          <p:spPr>
            <a:xfrm>
              <a:off x="571472" y="3071810"/>
              <a:ext cx="500066" cy="428628"/>
            </a:xfrm>
            <a:prstGeom prst="rect">
              <a:avLst/>
            </a:prstGeom>
            <a:solidFill>
              <a:srgbClr val="D7E4BD"/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6600" b="1" baseline="30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srgbClr val="E3DED1">
                      <a:lumMod val="7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_</a:t>
              </a:r>
              <a:endParaRPr lang="ru-RU" sz="6600" b="1" baseline="300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18" name="Прямоугольник 317"/>
            <p:cNvSpPr/>
            <p:nvPr/>
          </p:nvSpPr>
          <p:spPr>
            <a:xfrm>
              <a:off x="1142976" y="3071810"/>
              <a:ext cx="45230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вещество в водной среде разлагается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19" name="Прямоугольник 318"/>
            <p:cNvSpPr/>
            <p:nvPr/>
          </p:nvSpPr>
          <p:spPr>
            <a:xfrm>
              <a:off x="571472" y="3643314"/>
              <a:ext cx="500066" cy="428628"/>
            </a:xfrm>
            <a:prstGeom prst="rect">
              <a:avLst/>
            </a:prstGeom>
            <a:solidFill>
              <a:srgbClr val="D7E4BD"/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srgbClr val="E3DED1">
                      <a:lumMod val="7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?</a:t>
              </a:r>
              <a:endParaRPr lang="ru-RU" sz="32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srgbClr val="E3DED1">
                    <a:lumMod val="7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320" name="Прямоугольник 319"/>
            <p:cNvSpPr/>
            <p:nvPr/>
          </p:nvSpPr>
          <p:spPr>
            <a:xfrm>
              <a:off x="1142976" y="3643314"/>
              <a:ext cx="671292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нет достоверных сведений о существовании соединения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21" name="Прямоугольник 320"/>
            <p:cNvSpPr/>
            <p:nvPr/>
          </p:nvSpPr>
          <p:spPr>
            <a:xfrm>
              <a:off x="571472" y="4857760"/>
              <a:ext cx="785818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Ионы</a:t>
              </a:r>
              <a:endParaRPr lang="ru-RU" sz="18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cxnSp>
          <p:nvCxnSpPr>
            <p:cNvPr id="322" name="Прямая со стрелкой 321"/>
            <p:cNvCxnSpPr>
              <a:stCxn id="321" idx="3"/>
            </p:cNvCxnSpPr>
            <p:nvPr/>
          </p:nvCxnSpPr>
          <p:spPr>
            <a:xfrm flipV="1">
              <a:off x="1357290" y="4786322"/>
              <a:ext cx="357190" cy="28575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23" name="Прямоугольник 322"/>
            <p:cNvSpPr/>
            <p:nvPr/>
          </p:nvSpPr>
          <p:spPr>
            <a:xfrm>
              <a:off x="1714480" y="4572008"/>
              <a:ext cx="1143008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Катионы</a:t>
              </a:r>
              <a:endParaRPr lang="ru-RU" sz="18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24" name="Прямоугольник 323"/>
            <p:cNvSpPr/>
            <p:nvPr/>
          </p:nvSpPr>
          <p:spPr>
            <a:xfrm>
              <a:off x="1714480" y="5143512"/>
              <a:ext cx="1143008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18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Анионы</a:t>
              </a:r>
              <a:endParaRPr lang="ru-RU" sz="18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cxnSp>
          <p:nvCxnSpPr>
            <p:cNvPr id="325" name="Прямая со стрелкой 324"/>
            <p:cNvCxnSpPr>
              <a:stCxn id="321" idx="3"/>
            </p:cNvCxnSpPr>
            <p:nvPr/>
          </p:nvCxnSpPr>
          <p:spPr>
            <a:xfrm>
              <a:off x="1357290" y="5072074"/>
              <a:ext cx="357190" cy="28575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326" name="Прямоугольник 325"/>
            <p:cNvSpPr/>
            <p:nvPr/>
          </p:nvSpPr>
          <p:spPr>
            <a:xfrm>
              <a:off x="4181036" y="4572008"/>
              <a:ext cx="410574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положительно заряженные ионы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27" name="Прямоугольник 326"/>
            <p:cNvSpPr/>
            <p:nvPr/>
          </p:nvSpPr>
          <p:spPr>
            <a:xfrm>
              <a:off x="4181036" y="5100592"/>
              <a:ext cx="40324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- отрицательно заряженные ионы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28" name="Прямоугольник 327"/>
            <p:cNvSpPr/>
            <p:nvPr/>
          </p:nvSpPr>
          <p:spPr>
            <a:xfrm>
              <a:off x="2928926" y="4572008"/>
              <a:ext cx="500066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H</a:t>
              </a:r>
              <a:r>
                <a:rPr lang="en-US" sz="1800" baseline="30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+</a:t>
              </a:r>
              <a:endParaRPr lang="ru-RU" sz="18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29" name="Прямоугольник 328"/>
            <p:cNvSpPr/>
            <p:nvPr/>
          </p:nvSpPr>
          <p:spPr>
            <a:xfrm>
              <a:off x="3428992" y="4572008"/>
              <a:ext cx="500066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NH</a:t>
              </a:r>
              <a:r>
                <a:rPr lang="en-US" sz="1600" baseline="-25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4</a:t>
              </a:r>
              <a:r>
                <a:rPr lang="en-US" sz="1800" baseline="30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+</a:t>
              </a:r>
              <a:endParaRPr lang="ru-RU" sz="18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30" name="Прямоугольник 329"/>
            <p:cNvSpPr/>
            <p:nvPr/>
          </p:nvSpPr>
          <p:spPr>
            <a:xfrm>
              <a:off x="3918840" y="4671964"/>
              <a:ext cx="3674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…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sp>
          <p:nvSpPr>
            <p:cNvPr id="331" name="Прямоугольник 330"/>
            <p:cNvSpPr/>
            <p:nvPr/>
          </p:nvSpPr>
          <p:spPr>
            <a:xfrm>
              <a:off x="2928926" y="5143512"/>
              <a:ext cx="500066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OH</a:t>
              </a:r>
              <a:r>
                <a:rPr lang="en-US" sz="2000" baseline="30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-</a:t>
              </a:r>
              <a:endParaRPr lang="ru-RU" sz="20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32" name="Прямоугольник 331"/>
            <p:cNvSpPr/>
            <p:nvPr/>
          </p:nvSpPr>
          <p:spPr>
            <a:xfrm>
              <a:off x="3428992" y="5143512"/>
              <a:ext cx="500066" cy="42862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206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2000" dirty="0" err="1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Cl</a:t>
              </a:r>
              <a:r>
                <a:rPr lang="en-US" sz="2000" baseline="30000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latin typeface="Agency FB" pitchFamily="34" charset="0"/>
                </a:rPr>
                <a:t>-</a:t>
              </a:r>
              <a:endParaRPr lang="ru-RU" sz="2000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</a:endParaRPr>
            </a:p>
          </p:txBody>
        </p:sp>
        <p:sp>
          <p:nvSpPr>
            <p:cNvPr id="333" name="Прямоугольник 332"/>
            <p:cNvSpPr/>
            <p:nvPr/>
          </p:nvSpPr>
          <p:spPr>
            <a:xfrm>
              <a:off x="3929058" y="5214950"/>
              <a:ext cx="36740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ru-RU" sz="2000" b="1" dirty="0" smtClean="0">
                  <a:ln w="12700">
                    <a:solidFill>
                      <a:srgbClr val="323232">
                        <a:satMod val="155000"/>
                      </a:srgbClr>
                    </a:solidFill>
                    <a:prstDash val="solid"/>
                  </a:ln>
                  <a:solidFill>
                    <a:prstClr val="white">
                      <a:lumMod val="50000"/>
                    </a:prst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alibri"/>
                </a:rPr>
                <a:t>…</a:t>
              </a:r>
              <a:endParaRPr lang="ru-RU" sz="2000" b="1" dirty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white">
                    <a:lumMod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endParaRPr>
            </a:p>
          </p:txBody>
        </p:sp>
        <p:cxnSp>
          <p:nvCxnSpPr>
            <p:cNvPr id="334" name="Прямая соединительная линия 333"/>
            <p:cNvCxnSpPr/>
            <p:nvPr/>
          </p:nvCxnSpPr>
          <p:spPr>
            <a:xfrm>
              <a:off x="500034" y="4286256"/>
              <a:ext cx="8072494" cy="1588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sp>
        <p:nvSpPr>
          <p:cNvPr id="305" name="Document">
            <a:hlinkClick r:id="rId3" action="ppaction://hlinksldjump" highlightClick="1"/>
          </p:cNvPr>
          <p:cNvSpPr>
            <a:spLocks noEditPoints="1" noChangeArrowheads="1"/>
          </p:cNvSpPr>
          <p:nvPr/>
        </p:nvSpPr>
        <p:spPr bwMode="auto">
          <a:xfrm>
            <a:off x="8786842" y="71414"/>
            <a:ext cx="285752" cy="357190"/>
          </a:xfrm>
          <a:custGeom>
            <a:avLst/>
            <a:gdLst>
              <a:gd name="T0" fmla="*/ 10757 w 21600"/>
              <a:gd name="T1" fmla="*/ 21632 h 21600"/>
              <a:gd name="T2" fmla="*/ 85 w 21600"/>
              <a:gd name="T3" fmla="*/ 10849 h 21600"/>
              <a:gd name="T4" fmla="*/ 10757 w 21600"/>
              <a:gd name="T5" fmla="*/ 81 h 21600"/>
              <a:gd name="T6" fmla="*/ 21706 w 21600"/>
              <a:gd name="T7" fmla="*/ 10652 h 21600"/>
              <a:gd name="T8" fmla="*/ 10757 w 21600"/>
              <a:gd name="T9" fmla="*/ 21632 h 21600"/>
              <a:gd name="T10" fmla="*/ 0 w 21600"/>
              <a:gd name="T11" fmla="*/ 0 h 21600"/>
              <a:gd name="T12" fmla="*/ 21600 w 21600"/>
              <a:gd name="T13" fmla="*/ 0 h 21600"/>
              <a:gd name="T14" fmla="*/ 21600 w 21600"/>
              <a:gd name="T15" fmla="*/ 21600 h 21600"/>
              <a:gd name="T16" fmla="*/ 977 w 21600"/>
              <a:gd name="T17" fmla="*/ 818 h 21600"/>
              <a:gd name="T18" fmla="*/ 20622 w 21600"/>
              <a:gd name="T19" fmla="*/ 1642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0757" y="21632"/>
                </a:moveTo>
                <a:lnTo>
                  <a:pt x="5187" y="21632"/>
                </a:lnTo>
                <a:lnTo>
                  <a:pt x="85" y="17509"/>
                </a:lnTo>
                <a:lnTo>
                  <a:pt x="85" y="10849"/>
                </a:lnTo>
                <a:lnTo>
                  <a:pt x="85" y="81"/>
                </a:lnTo>
                <a:lnTo>
                  <a:pt x="10757" y="81"/>
                </a:lnTo>
                <a:lnTo>
                  <a:pt x="21706" y="81"/>
                </a:lnTo>
                <a:lnTo>
                  <a:pt x="21706" y="10652"/>
                </a:lnTo>
                <a:lnTo>
                  <a:pt x="21706" y="21632"/>
                </a:lnTo>
                <a:lnTo>
                  <a:pt x="10757" y="21632"/>
                </a:lnTo>
                <a:close/>
              </a:path>
              <a:path w="21600" h="21600">
                <a:moveTo>
                  <a:pt x="85" y="17509"/>
                </a:moveTo>
                <a:lnTo>
                  <a:pt x="5187" y="17509"/>
                </a:lnTo>
                <a:lnTo>
                  <a:pt x="5187" y="21632"/>
                </a:lnTo>
                <a:lnTo>
                  <a:pt x="85" y="17509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ln w="12700">
                  <a:solidFill>
                    <a:srgbClr val="323232">
                      <a:satMod val="155000"/>
                    </a:srgbClr>
                  </a:solidFill>
                  <a:prstDash val="solid"/>
                </a:ln>
                <a:solidFill>
                  <a:prstClr val="black">
                    <a:lumMod val="50000"/>
                    <a:lumOff val="50000"/>
                  </a:prst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</a:rPr>
              <a:t>Т</a:t>
            </a:r>
            <a:endParaRPr lang="ru-RU" sz="1600" b="1" dirty="0">
              <a:ln w="12700">
                <a:solidFill>
                  <a:srgbClr val="323232">
                    <a:satMod val="155000"/>
                  </a:srgbClr>
                </a:solidFill>
                <a:prstDash val="solid"/>
              </a:ln>
              <a:solidFill>
                <a:prstClr val="black">
                  <a:lumMod val="50000"/>
                  <a:lumOff val="50000"/>
                </a:prst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Управляющая кнопка: назад 1">
            <a:hlinkClick r:id="rId4" action="ppaction://hlinksldjump" highlightClick="1"/>
          </p:cNvPr>
          <p:cNvSpPr/>
          <p:nvPr/>
        </p:nvSpPr>
        <p:spPr>
          <a:xfrm>
            <a:off x="2578962" y="6597352"/>
            <a:ext cx="748511" cy="2606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3" name="Управляющая кнопка: назад 2">
            <a:hlinkClick r:id="rId5" action="ppaction://hlinksldjump" highlightClick="1"/>
          </p:cNvPr>
          <p:cNvSpPr/>
          <p:nvPr/>
        </p:nvSpPr>
        <p:spPr>
          <a:xfrm>
            <a:off x="1533118" y="6592958"/>
            <a:ext cx="728536" cy="2606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98480" y="6522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1</a:t>
            </a:r>
            <a:endParaRPr lang="ru-RU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7309" y="652275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2</a:t>
            </a:r>
            <a:endParaRPr lang="ru-RU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Управляющая кнопка: назад 5">
            <a:hlinkClick r:id="rId6" action="ppaction://hlinksldjump" highlightClick="1"/>
          </p:cNvPr>
          <p:cNvSpPr/>
          <p:nvPr/>
        </p:nvSpPr>
        <p:spPr>
          <a:xfrm>
            <a:off x="3653217" y="6611179"/>
            <a:ext cx="704469" cy="2606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1620" y="65386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3</a:t>
            </a:r>
            <a:endParaRPr lang="ru-RU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Управляющая кнопка: назад 7">
            <a:hlinkClick r:id="rId7" action="ppaction://hlinksldjump" highlightClick="1"/>
          </p:cNvPr>
          <p:cNvSpPr/>
          <p:nvPr/>
        </p:nvSpPr>
        <p:spPr>
          <a:xfrm>
            <a:off x="4704658" y="6597352"/>
            <a:ext cx="653160" cy="260648"/>
          </a:xfrm>
          <a:prstGeom prst="actionButtonBackPrevious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80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9719" y="651792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prstClr val="black"/>
                </a:solidFill>
                <a:latin typeface="Calibri"/>
              </a:rPr>
              <a:t>4</a:t>
            </a:r>
            <a:endParaRPr lang="ru-RU" sz="1800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35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"/>
                  </p:tgtEl>
                </p:cond>
              </p:nextCondLst>
            </p:seq>
            <p:seq concurrent="1" nextAc="seek">
              <p:cTn id="208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9" fill="hold">
                      <p:stCondLst>
                        <p:cond delay="0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3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5"/>
                  </p:tgtEl>
                </p:cond>
              </p:nextCondLst>
            </p:seq>
            <p:seq concurrent="1" nextAc="seek">
              <p:cTn id="372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3" fill="hold">
                      <p:stCondLst>
                        <p:cond delay="0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385" restart="whenNotActive" fill="hold" evtFilter="cancelBubble" nodeType="interactiveSeq">
                <p:stCondLst>
                  <p:cond evt="onClick" delay="0">
                    <p:tgtEl>
                      <p:spTgt spid="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6" fill="hold">
                      <p:stCondLst>
                        <p:cond delay="0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6"/>
                  </p:tgtEl>
                </p:cond>
              </p:nextCondLst>
            </p:seq>
            <p:seq concurrent="1" nextAc="seek">
              <p:cTn id="398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9" fill="hold">
                      <p:stCondLst>
                        <p:cond delay="0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411" restart="whenNotActive" fill="hold" evtFilter="cancelBubble" nodeType="interactiveSeq">
                <p:stCondLst>
                  <p:cond evt="onClick" delay="0">
                    <p:tgtEl>
                      <p:spTgt spid="2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2" fill="hold">
                      <p:stCondLst>
                        <p:cond delay="0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0"/>
                  </p:tgtEl>
                </p:cond>
              </p:nextCondLst>
            </p:seq>
            <p:seq concurrent="1" nextAc="seek">
              <p:cTn id="424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5" fill="hold">
                      <p:stCondLst>
                        <p:cond delay="0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1" fill="hold">
                      <p:stCondLst>
                        <p:cond delay="indefinite"/>
                      </p:stCondLst>
                      <p:childTnLst>
                        <p:par>
                          <p:cTn id="432" fill="hold">
                            <p:stCondLst>
                              <p:cond delay="0"/>
                            </p:stCondLst>
                            <p:childTnLst>
                              <p:par>
                                <p:cTn id="4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437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8" fill="hold">
                      <p:stCondLst>
                        <p:cond delay="0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7" fill="hold">
                      <p:stCondLst>
                        <p:cond delay="indefinite"/>
                      </p:stCondLst>
                      <p:childTnLst>
                        <p:par>
                          <p:cTn id="458" fill="hold">
                            <p:stCondLst>
                              <p:cond delay="0"/>
                            </p:stCondLst>
                            <p:childTnLst>
                              <p:par>
                                <p:cTn id="45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5"/>
                  </p:tgtEl>
                </p:cond>
              </p:nextCondLst>
            </p:seq>
            <p:seq concurrent="1" nextAc="seek">
              <p:cTn id="489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0" fill="hold">
                      <p:stCondLst>
                        <p:cond delay="0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502" restart="whenNotActive" fill="hold" evtFilter="cancelBubble" nodeType="interactiveSeq">
                <p:stCondLst>
                  <p:cond evt="onClick" delay="0">
                    <p:tgtEl>
                      <p:spTgt spid="2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3" fill="hold">
                      <p:stCondLst>
                        <p:cond delay="0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9" fill="hold">
                      <p:stCondLst>
                        <p:cond delay="indefinite"/>
                      </p:stCondLst>
                      <p:childTnLst>
                        <p:par>
                          <p:cTn id="510" fill="hold">
                            <p:stCondLst>
                              <p:cond delay="0"/>
                            </p:stCondLst>
                            <p:childTnLst>
                              <p:par>
                                <p:cTn id="51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"/>
                  </p:tgtEl>
                </p:cond>
              </p:nextCondLst>
            </p:seq>
            <p:seq concurrent="1" nextAc="seek">
              <p:cTn id="51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6" fill="hold">
                      <p:stCondLst>
                        <p:cond delay="0"/>
                      </p:stCondLst>
                      <p:childTnLst>
                        <p:par>
                          <p:cTn id="517" fill="hold">
                            <p:stCondLst>
                              <p:cond delay="0"/>
                            </p:stCondLst>
                            <p:childTnLst>
                              <p:par>
                                <p:cTn id="5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528" restart="whenNotActive" fill="hold" evtFilter="cancelBubble" nodeType="interactiveSeq">
                <p:stCondLst>
                  <p:cond evt="onClick" delay="0">
                    <p:tgtEl>
                      <p:spTgt spid="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9" fill="hold">
                      <p:stCondLst>
                        <p:cond delay="0"/>
                      </p:stCondLst>
                      <p:childTnLst>
                        <p:par>
                          <p:cTn id="530" fill="hold">
                            <p:stCondLst>
                              <p:cond delay="0"/>
                            </p:stCondLst>
                            <p:childTnLst>
                              <p:par>
                                <p:cTn id="5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5" fill="hold">
                      <p:stCondLst>
                        <p:cond delay="indefinite"/>
                      </p:stCondLst>
                      <p:childTnLst>
                        <p:par>
                          <p:cTn id="536" fill="hold">
                            <p:stCondLst>
                              <p:cond delay="0"/>
                            </p:stCondLst>
                            <p:childTnLst>
                              <p:par>
                                <p:cTn id="5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7"/>
                  </p:tgtEl>
                </p:cond>
              </p:nextCondLst>
            </p:seq>
            <p:seq concurrent="1" nextAc="seek">
              <p:cTn id="541" restart="whenNotActive" fill="hold" evtFilter="cancelBubble" nodeType="interactiveSeq">
                <p:stCondLst>
                  <p:cond evt="onClick" delay="0">
                    <p:tgtEl>
                      <p:spTgt spid="2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2" fill="hold">
                      <p:stCondLst>
                        <p:cond delay="0"/>
                      </p:stCondLst>
                      <p:childTnLst>
                        <p:par>
                          <p:cTn id="543" fill="hold">
                            <p:stCondLst>
                              <p:cond delay="0"/>
                            </p:stCondLst>
                            <p:childTnLst>
                              <p:par>
                                <p:cTn id="54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"/>
                  </p:tgtEl>
                </p:cond>
              </p:nextCondLst>
            </p:seq>
            <p:seq concurrent="1" nextAc="seek">
              <p:cTn id="554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5" fill="hold">
                      <p:stCondLst>
                        <p:cond delay="0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4" fill="hold">
                      <p:stCondLst>
                        <p:cond delay="indefinite"/>
                      </p:stCondLst>
                      <p:childTnLst>
                        <p:par>
                          <p:cTn id="575" fill="hold">
                            <p:stCondLst>
                              <p:cond delay="0"/>
                            </p:stCondLst>
                            <p:childTnLst>
                              <p:par>
                                <p:cTn id="57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580" restart="whenNotActive" fill="hold" evtFilter="cancelBubble" nodeType="interactiveSeq">
                <p:stCondLst>
                  <p:cond evt="onClick" delay="0">
                    <p:tgtEl>
                      <p:spTgt spid="2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1" fill="hold">
                      <p:stCondLst>
                        <p:cond delay="0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9"/>
                  </p:tgtEl>
                </p:cond>
              </p:nextCondLst>
            </p:seq>
            <p:seq concurrent="1" nextAc="seek">
              <p:cTn id="593" restart="whenNotActive" fill="hold" evtFilter="cancelBubble" nodeType="interactiveSeq">
                <p:stCondLst>
                  <p:cond evt="onClick" delay="0">
                    <p:tgtEl>
                      <p:spTgt spid="2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4" fill="hold">
                      <p:stCondLst>
                        <p:cond delay="0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0" fill="hold">
                      <p:stCondLst>
                        <p:cond delay="indefinite"/>
                      </p:stCondLst>
                      <p:childTnLst>
                        <p:par>
                          <p:cTn id="601" fill="hold">
                            <p:stCondLst>
                              <p:cond delay="0"/>
                            </p:stCondLst>
                            <p:childTnLst>
                              <p:par>
                                <p:cTn id="60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2"/>
                  </p:tgtEl>
                </p:cond>
              </p:nextCondLst>
            </p:seq>
            <p:seq concurrent="1" nextAc="seek">
              <p:cTn id="606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7" fill="hold">
                      <p:stCondLst>
                        <p:cond delay="0"/>
                      </p:stCondLst>
                      <p:childTnLst>
                        <p:par>
                          <p:cTn id="608" fill="hold">
                            <p:stCondLst>
                              <p:cond delay="0"/>
                            </p:stCondLst>
                            <p:childTnLst>
                              <p:par>
                                <p:cTn id="60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61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0" fill="hold">
                      <p:stCondLst>
                        <p:cond delay="0"/>
                      </p:stCondLst>
                      <p:childTnLst>
                        <p:par>
                          <p:cTn id="621" fill="hold">
                            <p:stCondLst>
                              <p:cond delay="0"/>
                            </p:stCondLst>
                            <p:childTnLst>
                              <p:par>
                                <p:cTn id="6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seq concurrent="1" nextAc="seek">
              <p:cTn id="632" restart="whenNotActive" fill="hold" evtFilter="cancelBubble" nodeType="interactiveSeq">
                <p:stCondLst>
                  <p:cond evt="onClick" delay="0">
                    <p:tgtEl>
                      <p:spTgt spid="2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3" fill="hold">
                      <p:stCondLst>
                        <p:cond delay="0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9" fill="hold">
                      <p:stCondLst>
                        <p:cond delay="indefinite"/>
                      </p:stCondLst>
                      <p:childTnLst>
                        <p:par>
                          <p:cTn id="640" fill="hold">
                            <p:stCondLst>
                              <p:cond delay="0"/>
                            </p:stCondLst>
                            <p:childTnLst>
                              <p:par>
                                <p:cTn id="64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1"/>
                  </p:tgtEl>
                </p:cond>
              </p:nextCondLst>
            </p:seq>
            <p:seq concurrent="1" nextAc="seek">
              <p:cTn id="645" restart="whenNotActive" fill="hold" evtFilter="cancelBubble" nodeType="interactiveSeq">
                <p:stCondLst>
                  <p:cond evt="onClick" delay="0">
                    <p:tgtEl>
                      <p:spTgt spid="2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6" fill="hold">
                      <p:stCondLst>
                        <p:cond delay="0"/>
                      </p:stCondLst>
                      <p:childTnLst>
                        <p:par>
                          <p:cTn id="647" fill="hold">
                            <p:stCondLst>
                              <p:cond delay="0"/>
                            </p:stCondLst>
                            <p:childTnLst>
                              <p:par>
                                <p:cTn id="6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2" fill="hold">
                      <p:stCondLst>
                        <p:cond delay="indefinite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5" fill="hold">
                      <p:stCondLst>
                        <p:cond delay="indefinite"/>
                      </p:stCondLst>
                      <p:childTnLst>
                        <p:par>
                          <p:cTn id="666" fill="hold">
                            <p:stCondLst>
                              <p:cond delay="0"/>
                            </p:stCondLst>
                            <p:childTnLst>
                              <p:par>
                                <p:cTn id="66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671" restart="whenNotActive" fill="hold" evtFilter="cancelBubble" nodeType="interactiveSeq">
                <p:stCondLst>
                  <p:cond evt="onClick" delay="0">
                    <p:tgtEl>
                      <p:spTgt spid="3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2" fill="hold">
                      <p:stCondLst>
                        <p:cond delay="0"/>
                      </p:stCondLst>
                      <p:childTnLst>
                        <p:par>
                          <p:cTn id="673" fill="hold">
                            <p:stCondLst>
                              <p:cond delay="0"/>
                            </p:stCondLst>
                            <p:childTnLst>
                              <p:par>
                                <p:cTn id="67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0"/>
                  </p:tgtEl>
                </p:cond>
              </p:nextCondLst>
            </p:seq>
            <p:seq concurrent="1" nextAc="seek">
              <p:cTn id="68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5" fill="hold">
                      <p:stCondLst>
                        <p:cond delay="0"/>
                      </p:stCondLst>
                      <p:childTnLst>
                        <p:par>
                          <p:cTn id="686" fill="hold">
                            <p:stCondLst>
                              <p:cond delay="0"/>
                            </p:stCondLst>
                            <p:childTnLst>
                              <p:par>
                                <p:cTn id="6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1" fill="hold">
                      <p:stCondLst>
                        <p:cond delay="indefinite"/>
                      </p:stCondLst>
                      <p:childTnLst>
                        <p:par>
                          <p:cTn id="692" fill="hold">
                            <p:stCondLst>
                              <p:cond delay="0"/>
                            </p:stCondLst>
                            <p:childTnLst>
                              <p:par>
                                <p:cTn id="69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</p:childTnLst>
        </p:cTn>
      </p:par>
    </p:tnLst>
    <p:bldLst>
      <p:bldP spid="222" grpId="0" animBg="1"/>
      <p:bldP spid="222" grpId="1" animBg="1"/>
      <p:bldP spid="222" grpId="2" animBg="1"/>
      <p:bldP spid="222" grpId="3" animBg="1"/>
      <p:bldP spid="223" grpId="0" animBg="1"/>
      <p:bldP spid="223" grpId="1" animBg="1"/>
      <p:bldP spid="223" grpId="2" animBg="1"/>
      <p:bldP spid="223" grpId="3" animBg="1"/>
      <p:bldP spid="224" grpId="0" animBg="1"/>
      <p:bldP spid="224" grpId="1" animBg="1"/>
      <p:bldP spid="226" grpId="0" animBg="1"/>
      <p:bldP spid="226" grpId="1" animBg="1"/>
      <p:bldP spid="227" grpId="0" animBg="1"/>
      <p:bldP spid="227" grpId="1" animBg="1"/>
      <p:bldP spid="229" grpId="0" animBg="1"/>
      <p:bldP spid="229" grpId="1" animBg="1"/>
      <p:bldP spid="229" grpId="2" animBg="1"/>
      <p:bldP spid="229" grpId="3" animBg="1"/>
      <p:bldP spid="235" grpId="0" animBg="1"/>
      <p:bldP spid="235" grpId="1" animBg="1"/>
      <p:bldP spid="236" grpId="0" animBg="1"/>
      <p:bldP spid="236" grpId="1" animBg="1"/>
      <p:bldP spid="236" grpId="2" animBg="1"/>
      <p:bldP spid="236" grpId="3" animBg="1"/>
      <p:bldP spid="237" grpId="0" animBg="1"/>
      <p:bldP spid="237" grpId="1" animBg="1"/>
      <p:bldP spid="238" grpId="0" animBg="1"/>
      <p:bldP spid="238" grpId="1" animBg="1"/>
      <p:bldP spid="238" grpId="2" animBg="1"/>
      <p:bldP spid="238" grpId="3" animBg="1"/>
      <p:bldP spid="239" grpId="0" animBg="1"/>
      <p:bldP spid="239" grpId="1" animBg="1"/>
      <p:bldP spid="239" grpId="2" animBg="1"/>
      <p:bldP spid="239" grpId="3" animBg="1"/>
      <p:bldP spid="240" grpId="0" animBg="1"/>
      <p:bldP spid="240" grpId="1" animBg="1"/>
      <p:bldP spid="241" grpId="0" animBg="1"/>
      <p:bldP spid="241" grpId="1" animBg="1"/>
      <p:bldP spid="241" grpId="2" animBg="1"/>
      <p:bldP spid="241" grpId="3" animBg="1"/>
      <p:bldP spid="242" grpId="0" animBg="1"/>
      <p:bldP spid="242" grpId="1" animBg="1"/>
      <p:bldP spid="242" grpId="2" animBg="1"/>
      <p:bldP spid="242" grpId="3" animBg="1"/>
      <p:bldP spid="243" grpId="0" animBg="1"/>
      <p:bldP spid="243" grpId="1" animBg="1"/>
      <p:bldP spid="244" grpId="0" animBg="1"/>
      <p:bldP spid="244" grpId="1" animBg="1"/>
      <p:bldP spid="244" grpId="2" animBg="1"/>
      <p:bldP spid="244" grpId="3" animBg="1"/>
      <p:bldP spid="245" grpId="0" animBg="1"/>
      <p:bldP spid="245" grpId="1" animBg="1"/>
      <p:bldP spid="245" grpId="2" animBg="1"/>
      <p:bldP spid="245" grpId="3" animBg="1"/>
      <p:bldP spid="246" grpId="0" animBg="1"/>
      <p:bldP spid="246" grpId="1" animBg="1"/>
      <p:bldP spid="247" grpId="0" animBg="1"/>
      <p:bldP spid="247" grpId="1" animBg="1"/>
      <p:bldP spid="247" grpId="2" animBg="1"/>
      <p:bldP spid="247" grpId="3" animBg="1"/>
      <p:bldP spid="248" grpId="0" animBg="1"/>
      <p:bldP spid="248" grpId="1" animBg="1"/>
      <p:bldP spid="248" grpId="2" animBg="1"/>
      <p:bldP spid="248" grpId="3" animBg="1"/>
      <p:bldP spid="249" grpId="0" animBg="1"/>
      <p:bldP spid="249" grpId="1" animBg="1"/>
      <p:bldP spid="250" grpId="0" animBg="1"/>
      <p:bldP spid="250" grpId="1" animBg="1"/>
      <p:bldP spid="250" grpId="2" animBg="1"/>
      <p:bldP spid="250" grpId="3" animBg="1"/>
      <p:bldP spid="251" grpId="0" animBg="1"/>
      <p:bldP spid="251" grpId="1" animBg="1"/>
      <p:bldP spid="251" grpId="2" animBg="1"/>
      <p:bldP spid="251" grpId="3" animBg="1"/>
      <p:bldP spid="252" grpId="0" animBg="1"/>
      <p:bldP spid="252" grpId="1" animBg="1"/>
      <p:bldP spid="253" grpId="0" animBg="1"/>
      <p:bldP spid="253" grpId="1" animBg="1"/>
      <p:bldP spid="253" grpId="2" animBg="1"/>
      <p:bldP spid="253" grpId="3" animBg="1"/>
      <p:bldP spid="254" grpId="0" animBg="1"/>
      <p:bldP spid="254" grpId="1" animBg="1"/>
      <p:bldP spid="254" grpId="2" animBg="1"/>
      <p:bldP spid="254" grpId="3" animBg="1"/>
      <p:bldP spid="255" grpId="0" animBg="1"/>
      <p:bldP spid="255" grpId="1" animBg="1"/>
      <p:bldP spid="256" grpId="0" animBg="1"/>
      <p:bldP spid="256" grpId="1" animBg="1"/>
      <p:bldP spid="256" grpId="2" animBg="1"/>
      <p:bldP spid="256" grpId="3" animBg="1"/>
      <p:bldP spid="257" grpId="0" animBg="1"/>
      <p:bldP spid="257" grpId="1" animBg="1"/>
      <p:bldP spid="257" grpId="2" animBg="1"/>
      <p:bldP spid="257" grpId="3" animBg="1"/>
      <p:bldP spid="258" grpId="0" animBg="1"/>
      <p:bldP spid="258" grpId="1" animBg="1"/>
      <p:bldP spid="259" grpId="0" animBg="1"/>
      <p:bldP spid="259" grpId="1" animBg="1"/>
      <p:bldP spid="259" grpId="2" animBg="1"/>
      <p:bldP spid="259" grpId="3" animBg="1"/>
      <p:bldP spid="260" grpId="0" animBg="1"/>
      <p:bldP spid="260" grpId="1" animBg="1"/>
      <p:bldP spid="260" grpId="2" animBg="1"/>
      <p:bldP spid="260" grpId="3" animBg="1"/>
      <p:bldP spid="261" grpId="0" animBg="1"/>
      <p:bldP spid="261" grpId="1" animBg="1"/>
      <p:bldP spid="262" grpId="0" animBg="1"/>
      <p:bldP spid="262" grpId="1" animBg="1"/>
      <p:bldP spid="262" grpId="2" animBg="1"/>
      <p:bldP spid="262" grpId="3" animBg="1"/>
      <p:bldP spid="263" grpId="0" animBg="1"/>
      <p:bldP spid="263" grpId="1" animBg="1"/>
      <p:bldP spid="263" grpId="2" animBg="1"/>
      <p:bldP spid="263" grpId="3" animBg="1"/>
      <p:bldP spid="264" grpId="0" animBg="1"/>
      <p:bldP spid="264" grpId="1" animBg="1"/>
      <p:bldP spid="265" grpId="0" animBg="1"/>
      <p:bldP spid="265" grpId="1" animBg="1"/>
      <p:bldP spid="266" grpId="0" animBg="1"/>
      <p:bldP spid="266" grpId="1" animBg="1"/>
      <p:bldP spid="266" grpId="2" animBg="1"/>
      <p:bldP spid="266" grpId="3" animBg="1"/>
      <p:bldP spid="267" grpId="0" animBg="1"/>
      <p:bldP spid="267" grpId="1" animBg="1"/>
      <p:bldP spid="268" grpId="0" animBg="1"/>
      <p:bldP spid="268" grpId="1" animBg="1"/>
      <p:bldP spid="269" grpId="0" animBg="1"/>
      <p:bldP spid="269" grpId="1" animBg="1"/>
      <p:bldP spid="269" grpId="2" animBg="1"/>
      <p:bldP spid="269" grpId="3" animBg="1"/>
      <p:bldP spid="270" grpId="0" animBg="1"/>
      <p:bldP spid="270" grpId="1" animBg="1"/>
      <p:bldP spid="271" grpId="0" animBg="1"/>
      <p:bldP spid="271" grpId="1" animBg="1"/>
      <p:bldP spid="272" grpId="0" animBg="1"/>
      <p:bldP spid="272" grpId="1" animBg="1"/>
      <p:bldP spid="272" grpId="2" animBg="1"/>
      <p:bldP spid="272" grpId="3" animBg="1"/>
      <p:bldP spid="273" grpId="0" animBg="1"/>
      <p:bldP spid="273" grpId="1" animBg="1"/>
      <p:bldP spid="274" grpId="0" animBg="1"/>
      <p:bldP spid="274" grpId="1" animBg="1"/>
      <p:bldP spid="275" grpId="0" animBg="1"/>
      <p:bldP spid="275" grpId="1" animBg="1"/>
      <p:bldP spid="275" grpId="2" animBg="1"/>
      <p:bldP spid="275" grpId="3" animBg="1"/>
      <p:bldP spid="276" grpId="0" animBg="1"/>
      <p:bldP spid="276" grpId="1" animBg="1"/>
      <p:bldP spid="277" grpId="0" animBg="1"/>
      <p:bldP spid="277" grpId="1" animBg="1"/>
      <p:bldP spid="278" grpId="0" animBg="1"/>
      <p:bldP spid="278" grpId="1" animBg="1"/>
      <p:bldP spid="278" grpId="2" animBg="1"/>
      <p:bldP spid="278" grpId="3" animBg="1"/>
      <p:bldP spid="279" grpId="0" animBg="1"/>
      <p:bldP spid="279" grpId="1" animBg="1"/>
      <p:bldP spid="280" grpId="0" animBg="1"/>
      <p:bldP spid="280" grpId="1" animBg="1"/>
      <p:bldP spid="281" grpId="0" animBg="1"/>
      <p:bldP spid="281" grpId="1" animBg="1"/>
      <p:bldP spid="281" grpId="2" animBg="1"/>
      <p:bldP spid="281" grpId="3" animBg="1"/>
      <p:bldP spid="282" grpId="0" animBg="1"/>
      <p:bldP spid="282" grpId="1" animBg="1"/>
      <p:bldP spid="283" grpId="0" animBg="1"/>
      <p:bldP spid="283" grpId="1" animBg="1"/>
      <p:bldP spid="284" grpId="0" animBg="1"/>
      <p:bldP spid="284" grpId="1" animBg="1"/>
      <p:bldP spid="284" grpId="2" animBg="1"/>
      <p:bldP spid="284" grpId="3" animBg="1"/>
      <p:bldP spid="285" grpId="0" animBg="1"/>
      <p:bldP spid="285" grpId="1" animBg="1"/>
      <p:bldP spid="286" grpId="0" animBg="1"/>
      <p:bldP spid="286" grpId="1" animBg="1"/>
      <p:bldP spid="287" grpId="0" animBg="1"/>
      <p:bldP spid="287" grpId="1" animBg="1"/>
      <p:bldP spid="287" grpId="2" animBg="1"/>
      <p:bldP spid="287" grpId="3" animBg="1"/>
      <p:bldP spid="288" grpId="0" animBg="1"/>
      <p:bldP spid="288" grpId="1" animBg="1"/>
      <p:bldP spid="289" grpId="0" animBg="1"/>
      <p:bldP spid="289" grpId="1" animBg="1"/>
      <p:bldP spid="290" grpId="0" animBg="1"/>
      <p:bldP spid="290" grpId="1" animBg="1"/>
      <p:bldP spid="290" grpId="2" animBg="1"/>
      <p:bldP spid="290" grpId="3" animBg="1"/>
      <p:bldP spid="291" grpId="0" animBg="1"/>
      <p:bldP spid="291" grpId="1" animBg="1"/>
      <p:bldP spid="292" grpId="0" animBg="1"/>
      <p:bldP spid="292" grpId="1" animBg="1"/>
      <p:bldP spid="293" grpId="0" animBg="1"/>
      <p:bldP spid="293" grpId="1" animBg="1"/>
      <p:bldP spid="293" grpId="2" animBg="1"/>
      <p:bldP spid="293" grpId="3" animBg="1"/>
      <p:bldP spid="294" grpId="0" animBg="1"/>
      <p:bldP spid="294" grpId="1" animBg="1"/>
      <p:bldP spid="295" grpId="0" animBg="1"/>
      <p:bldP spid="295" grpId="1" animBg="1"/>
      <p:bldP spid="296" grpId="0" animBg="1"/>
      <p:bldP spid="296" grpId="1" animBg="1"/>
      <p:bldP spid="296" grpId="2" animBg="1"/>
      <p:bldP spid="296" grpId="3" animBg="1"/>
      <p:bldP spid="297" grpId="0" animBg="1"/>
      <p:bldP spid="297" grpId="1" animBg="1"/>
      <p:bldP spid="298" grpId="0" animBg="1"/>
      <p:bldP spid="298" grpId="1" animBg="1"/>
      <p:bldP spid="299" grpId="0" animBg="1"/>
      <p:bldP spid="299" grpId="1" animBg="1"/>
      <p:bldP spid="299" grpId="2" animBg="1"/>
      <p:bldP spid="299" grpId="3" animBg="1"/>
      <p:bldP spid="300" grpId="0" animBg="1"/>
      <p:bldP spid="300" grpId="1" animBg="1"/>
      <p:bldP spid="301" grpId="0" animBg="1"/>
      <p:bldP spid="301" grpId="1" animBg="1"/>
      <p:bldP spid="302" grpId="0" animBg="1"/>
      <p:bldP spid="302" grpId="1" animBg="1"/>
      <p:bldP spid="302" grpId="2" animBg="1"/>
      <p:bldP spid="302" grpId="3" animBg="1"/>
      <p:bldP spid="303" grpId="0" animBg="1"/>
      <p:bldP spid="303" grpId="1" animBg="1"/>
      <p:bldP spid="304" grpId="0" animBg="1"/>
      <p:bldP spid="30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39552" y="476672"/>
            <a:ext cx="83529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Гидролизом называется взаимодействие веществ с водой, при котором составные части вещества соединяются с составными частями воды</a:t>
            </a:r>
            <a:r>
              <a:rPr kumimoji="0" lang="ru-RU" sz="2800" b="1" i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/>
                <a:ea typeface="+mj-ea"/>
                <a:cs typeface="+mj-cs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2276872"/>
            <a:ext cx="8568952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>
              <a:lnSpc>
                <a:spcPct val="115000"/>
              </a:lnSpc>
              <a:spcAft>
                <a:spcPts val="0"/>
              </a:spcAft>
            </a:pPr>
            <a:r>
              <a:rPr lang="ru-RU" sz="3200" b="1" i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Гидролиз </a:t>
            </a:r>
            <a:r>
              <a:rPr lang="ru-RU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– это обменная реакция соли с водой («</a:t>
            </a:r>
            <a:r>
              <a:rPr lang="ru-RU" sz="3200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гидро</a:t>
            </a:r>
            <a:r>
              <a:rPr lang="ru-RU" sz="3200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» – вода, «лизис»- разложение).</a:t>
            </a:r>
            <a:endParaRPr lang="ru-RU" sz="3200" dirty="0">
              <a:solidFill>
                <a:schemeClr val="bg1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005064"/>
            <a:ext cx="8496944" cy="166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Гидролизу подвержены соединения различных классов. Рассмотрим один случай </a:t>
            </a:r>
            <a:r>
              <a:rPr lang="ru-RU" sz="3200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</a:t>
            </a:r>
          </a:p>
          <a:p>
            <a:pPr lvl="0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sz="3200" b="1" kern="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гидролиз </a:t>
            </a:r>
            <a:r>
              <a:rPr lang="ru-RU" sz="32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солей. </a:t>
            </a:r>
          </a:p>
        </p:txBody>
      </p:sp>
    </p:spTree>
    <p:extLst>
      <p:ext uri="{BB962C8B-B14F-4D97-AF65-F5344CB8AC3E}">
        <p14:creationId xmlns:p14="http://schemas.microsoft.com/office/powerpoint/2010/main" val="45851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 bwMode="auto">
          <a:xfrm>
            <a:off x="2195736" y="1426365"/>
            <a:ext cx="6768752" cy="0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1835696" y="110940"/>
            <a:ext cx="7128792" cy="1315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Типы солей от силы исходного основания и кислоты</a:t>
            </a:r>
            <a:endParaRPr lang="ru-RU" sz="3600" dirty="0">
              <a:solidFill>
                <a:srgbClr val="000000"/>
              </a:solidFill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98725" y="1484784"/>
            <a:ext cx="7200800" cy="467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Bef>
                <a:spcPct val="20000"/>
              </a:spcBef>
              <a:buClr>
                <a:srgbClr val="6666FF"/>
              </a:buClr>
              <a:buSzPct val="70000"/>
              <a:tabLst>
                <a:tab pos="92075" algn="l"/>
              </a:tabLst>
            </a:pPr>
            <a:r>
              <a:rPr lang="en-GB" b="1" kern="0" dirty="0" smtClean="0">
                <a:latin typeface="Times New Roman" pitchFamily="18" charset="0"/>
              </a:rPr>
              <a:t>1. </a:t>
            </a:r>
            <a:r>
              <a:rPr lang="ru-RU" b="1" kern="0" dirty="0" smtClean="0">
                <a:latin typeface="Times New Roman" pitchFamily="18" charset="0"/>
              </a:rPr>
              <a:t>Соли</a:t>
            </a:r>
            <a:r>
              <a:rPr lang="ru-RU" b="1" kern="0" dirty="0">
                <a:latin typeface="Times New Roman" pitchFamily="18" charset="0"/>
              </a:rPr>
              <a:t>, образованные сильным основанием и слабой кислотой (</a:t>
            </a:r>
            <a:r>
              <a:rPr lang="en-US" b="1" kern="0" dirty="0">
                <a:latin typeface="Times New Roman" pitchFamily="18" charset="0"/>
              </a:rPr>
              <a:t>Na</a:t>
            </a:r>
            <a:r>
              <a:rPr lang="en-US" b="1" kern="0" baseline="-25000" dirty="0">
                <a:latin typeface="Times New Roman" pitchFamily="18" charset="0"/>
              </a:rPr>
              <a:t>2</a:t>
            </a:r>
            <a:r>
              <a:rPr lang="en-US" b="1" kern="0" dirty="0">
                <a:latin typeface="Times New Roman" pitchFamily="18" charset="0"/>
              </a:rPr>
              <a:t>CO</a:t>
            </a:r>
            <a:r>
              <a:rPr lang="en-US" b="1" kern="0" baseline="-25000" dirty="0">
                <a:latin typeface="Times New Roman" pitchFamily="18" charset="0"/>
              </a:rPr>
              <a:t>3</a:t>
            </a:r>
            <a:r>
              <a:rPr lang="en-US" b="1" kern="0" dirty="0">
                <a:latin typeface="Times New Roman" pitchFamily="18" charset="0"/>
              </a:rPr>
              <a:t>, </a:t>
            </a:r>
            <a:r>
              <a:rPr lang="en-US" b="1" kern="0" dirty="0" smtClean="0">
                <a:latin typeface="Times New Roman" pitchFamily="18" charset="0"/>
              </a:rPr>
              <a:t>NaF, </a:t>
            </a:r>
            <a:r>
              <a:rPr lang="ru-RU" b="1" kern="0" dirty="0">
                <a:latin typeface="Times New Roman" pitchFamily="18" charset="0"/>
              </a:rPr>
              <a:t>КС</a:t>
            </a:r>
            <a:r>
              <a:rPr lang="en-US" b="1" kern="0" dirty="0">
                <a:latin typeface="Times New Roman" pitchFamily="18" charset="0"/>
              </a:rPr>
              <a:t>N, </a:t>
            </a:r>
            <a:r>
              <a:rPr lang="en-US" b="1" kern="0" dirty="0" smtClean="0">
                <a:latin typeface="Times New Roman" pitchFamily="18" charset="0"/>
              </a:rPr>
              <a:t>CH</a:t>
            </a:r>
            <a:r>
              <a:rPr lang="en-US" b="1" kern="0" baseline="-25000" dirty="0" smtClean="0">
                <a:latin typeface="Times New Roman" pitchFamily="18" charset="0"/>
              </a:rPr>
              <a:t>3</a:t>
            </a:r>
            <a:r>
              <a:rPr lang="en-US" b="1" kern="0" dirty="0" smtClean="0">
                <a:latin typeface="Times New Roman" pitchFamily="18" charset="0"/>
              </a:rPr>
              <a:t>COO</a:t>
            </a:r>
            <a:r>
              <a:rPr lang="en-GB" b="1" kern="0" dirty="0" smtClean="0">
                <a:latin typeface="Times New Roman" pitchFamily="18" charset="0"/>
              </a:rPr>
              <a:t>Na</a:t>
            </a:r>
            <a:r>
              <a:rPr lang="en-US" b="1" kern="0" dirty="0" smtClean="0">
                <a:latin typeface="Times New Roman" pitchFamily="18" charset="0"/>
              </a:rPr>
              <a:t>).</a:t>
            </a:r>
            <a:endParaRPr lang="en-GB" b="1" kern="0" dirty="0">
              <a:latin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rgbClr val="6666FF"/>
              </a:buClr>
              <a:buSzPct val="70000"/>
              <a:tabLst>
                <a:tab pos="92075" algn="l"/>
                <a:tab pos="174625" algn="l"/>
              </a:tabLst>
            </a:pPr>
            <a:endParaRPr lang="en-GB" b="1" kern="0" dirty="0" smtClean="0">
              <a:latin typeface="Times New Roman" pitchFamily="18" charset="0"/>
            </a:endParaRPr>
          </a:p>
          <a:p>
            <a:pPr algn="l">
              <a:spcBef>
                <a:spcPct val="20000"/>
              </a:spcBef>
              <a:buClr>
                <a:srgbClr val="6666FF"/>
              </a:buClr>
              <a:buSzPct val="70000"/>
              <a:tabLst>
                <a:tab pos="92075" algn="l"/>
                <a:tab pos="174625" algn="l"/>
              </a:tabLst>
            </a:pPr>
            <a:r>
              <a:rPr lang="ru-RU" b="1" kern="0" dirty="0" smtClean="0">
                <a:latin typeface="Times New Roman" pitchFamily="18" charset="0"/>
              </a:rPr>
              <a:t>2</a:t>
            </a:r>
            <a:r>
              <a:rPr lang="ru-RU" b="1" kern="0" dirty="0">
                <a:latin typeface="Times New Roman" pitchFamily="18" charset="0"/>
              </a:rPr>
              <a:t>. Соли, образованные сильной кислотой и слабым основанием (</a:t>
            </a:r>
            <a:r>
              <a:rPr lang="en-US" b="1" kern="0" dirty="0" err="1">
                <a:latin typeface="Times New Roman" pitchFamily="18" charset="0"/>
              </a:rPr>
              <a:t>AlCl</a:t>
            </a:r>
            <a:r>
              <a:rPr lang="ru-RU" b="1" kern="0" baseline="-25000" dirty="0">
                <a:latin typeface="Times New Roman" pitchFamily="18" charset="0"/>
              </a:rPr>
              <a:t>3</a:t>
            </a:r>
            <a:r>
              <a:rPr lang="en-US" b="1" kern="0" dirty="0">
                <a:latin typeface="Times New Roman" pitchFamily="18" charset="0"/>
              </a:rPr>
              <a:t>, </a:t>
            </a:r>
            <a:r>
              <a:rPr lang="en-US" b="1" kern="0" dirty="0" smtClean="0">
                <a:latin typeface="Times New Roman" pitchFamily="18" charset="0"/>
              </a:rPr>
              <a:t>FeSO</a:t>
            </a:r>
            <a:r>
              <a:rPr lang="en-US" b="1" kern="0" baseline="-25000" dirty="0" smtClean="0">
                <a:latin typeface="Times New Roman" pitchFamily="18" charset="0"/>
              </a:rPr>
              <a:t>4</a:t>
            </a:r>
            <a:r>
              <a:rPr lang="en-US" b="1" kern="0" dirty="0" smtClean="0">
                <a:latin typeface="Times New Roman" pitchFamily="18" charset="0"/>
              </a:rPr>
              <a:t>, NH</a:t>
            </a:r>
            <a:r>
              <a:rPr lang="en-US" sz="1800" b="1" kern="0" dirty="0" smtClean="0">
                <a:latin typeface="Times New Roman" pitchFamily="18" charset="0"/>
              </a:rPr>
              <a:t>4</a:t>
            </a:r>
            <a:r>
              <a:rPr lang="en-US" b="1" kern="0" dirty="0" smtClean="0">
                <a:latin typeface="Times New Roman" pitchFamily="18" charset="0"/>
              </a:rPr>
              <a:t>NO</a:t>
            </a:r>
            <a:r>
              <a:rPr lang="en-US" b="1" kern="0" baseline="-25000" dirty="0" smtClean="0">
                <a:latin typeface="Times New Roman" pitchFamily="18" charset="0"/>
              </a:rPr>
              <a:t>3</a:t>
            </a:r>
            <a:r>
              <a:rPr lang="en-US" b="1" kern="0" dirty="0" smtClean="0">
                <a:latin typeface="Times New Roman" pitchFamily="18" charset="0"/>
              </a:rPr>
              <a:t>)</a:t>
            </a:r>
            <a:endParaRPr lang="en-US" b="1" kern="0" dirty="0">
              <a:latin typeface="Times New Roman" pitchFamily="18" charset="0"/>
            </a:endParaRPr>
          </a:p>
          <a:p>
            <a:pPr marL="609600" lvl="0" indent="-609600" algn="l">
              <a:spcBef>
                <a:spcPct val="20000"/>
              </a:spcBef>
              <a:buClr>
                <a:srgbClr val="6666FF"/>
              </a:buClr>
              <a:buSzPct val="70000"/>
            </a:pPr>
            <a:endParaRPr lang="en-GB" b="1" kern="0" dirty="0" smtClean="0">
              <a:latin typeface="Times New Roman" pitchFamily="18" charset="0"/>
            </a:endParaRPr>
          </a:p>
          <a:p>
            <a:pPr marL="609600" lvl="0" indent="-60960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ru-RU" b="1" kern="0" dirty="0" smtClean="0">
                <a:latin typeface="Times New Roman" pitchFamily="18" charset="0"/>
              </a:rPr>
              <a:t>3</a:t>
            </a:r>
            <a:r>
              <a:rPr lang="ru-RU" b="1" kern="0" dirty="0">
                <a:latin typeface="Times New Roman" pitchFamily="18" charset="0"/>
              </a:rPr>
              <a:t>. Соли, образованные слабой  кислотой и</a:t>
            </a:r>
            <a:endParaRPr lang="en-US" b="1" kern="0" dirty="0">
              <a:latin typeface="Times New Roman" pitchFamily="18" charset="0"/>
            </a:endParaRPr>
          </a:p>
          <a:p>
            <a:pPr marL="609600" lvl="0" indent="-60960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b="1" kern="0" dirty="0">
                <a:latin typeface="Times New Roman" pitchFamily="18" charset="0"/>
              </a:rPr>
              <a:t>    </a:t>
            </a:r>
            <a:r>
              <a:rPr lang="ru-RU" b="1" kern="0" dirty="0">
                <a:latin typeface="Times New Roman" pitchFamily="18" charset="0"/>
              </a:rPr>
              <a:t>слабым основанием</a:t>
            </a:r>
            <a:r>
              <a:rPr lang="en-US" b="1" kern="0" dirty="0">
                <a:latin typeface="Times New Roman" pitchFamily="18" charset="0"/>
              </a:rPr>
              <a:t> </a:t>
            </a:r>
            <a:r>
              <a:rPr lang="ru-RU" b="1" kern="0" dirty="0">
                <a:latin typeface="Times New Roman" pitchFamily="18" charset="0"/>
              </a:rPr>
              <a:t>(</a:t>
            </a:r>
            <a:r>
              <a:rPr lang="en-US" b="1" kern="0" dirty="0">
                <a:latin typeface="Times New Roman" pitchFamily="18" charset="0"/>
              </a:rPr>
              <a:t>NH</a:t>
            </a:r>
            <a:r>
              <a:rPr lang="en-US" b="1" kern="0" baseline="-25000" dirty="0">
                <a:latin typeface="Times New Roman" pitchFamily="18" charset="0"/>
              </a:rPr>
              <a:t>4</a:t>
            </a:r>
            <a:r>
              <a:rPr lang="en-US" b="1" kern="0" dirty="0">
                <a:latin typeface="Times New Roman" pitchFamily="18" charset="0"/>
              </a:rPr>
              <a:t>CN,</a:t>
            </a:r>
            <a:r>
              <a:rPr lang="ru-RU" b="1" kern="0" dirty="0">
                <a:latin typeface="Times New Roman" pitchFamily="18" charset="0"/>
              </a:rPr>
              <a:t> </a:t>
            </a:r>
            <a:r>
              <a:rPr lang="en-US" b="1" kern="0" dirty="0">
                <a:latin typeface="Times New Roman" pitchFamily="18" charset="0"/>
              </a:rPr>
              <a:t>Cu(CH</a:t>
            </a:r>
            <a:r>
              <a:rPr lang="en-US" b="1" kern="0" baseline="-25000" dirty="0">
                <a:latin typeface="Times New Roman" pitchFamily="18" charset="0"/>
              </a:rPr>
              <a:t>3</a:t>
            </a:r>
            <a:r>
              <a:rPr lang="en-US" b="1" kern="0" dirty="0">
                <a:latin typeface="Times New Roman" pitchFamily="18" charset="0"/>
              </a:rPr>
              <a:t>COO)</a:t>
            </a:r>
            <a:r>
              <a:rPr lang="en-US" b="1" kern="0" baseline="-25000" dirty="0">
                <a:latin typeface="Times New Roman" pitchFamily="18" charset="0"/>
              </a:rPr>
              <a:t>2</a:t>
            </a:r>
            <a:r>
              <a:rPr lang="en-US" b="1" kern="0" dirty="0">
                <a:latin typeface="Times New Roman" pitchFamily="18" charset="0"/>
              </a:rPr>
              <a:t>).</a:t>
            </a:r>
          </a:p>
          <a:p>
            <a:pPr marL="609600" lvl="0" indent="-609600" algn="l">
              <a:spcBef>
                <a:spcPct val="20000"/>
              </a:spcBef>
              <a:buClr>
                <a:srgbClr val="6666FF"/>
              </a:buClr>
              <a:buSzPct val="70000"/>
            </a:pPr>
            <a:endParaRPr lang="en-US" b="1" kern="0" dirty="0">
              <a:latin typeface="Times New Roman" pitchFamily="18" charset="0"/>
            </a:endParaRPr>
          </a:p>
          <a:p>
            <a:pPr marL="609600" lvl="0" indent="-609600" algn="l">
              <a:spcBef>
                <a:spcPct val="20000"/>
              </a:spcBef>
              <a:buClr>
                <a:srgbClr val="6666FF"/>
              </a:buClr>
              <a:buSzPct val="70000"/>
            </a:pPr>
            <a:r>
              <a:rPr lang="en-US" b="1" kern="0" dirty="0" smtClean="0">
                <a:latin typeface="Times New Roman" pitchFamily="18" charset="0"/>
              </a:rPr>
              <a:t>4</a:t>
            </a:r>
            <a:r>
              <a:rPr lang="ru-RU" b="1" kern="0" dirty="0">
                <a:latin typeface="Times New Roman" pitchFamily="18" charset="0"/>
              </a:rPr>
              <a:t>. Соли, образованные сильной  кислотой и  сильным основанием (</a:t>
            </a:r>
            <a:r>
              <a:rPr lang="en-US" b="1" kern="0" dirty="0">
                <a:latin typeface="Times New Roman" pitchFamily="18" charset="0"/>
              </a:rPr>
              <a:t>NaCl, </a:t>
            </a:r>
            <a:r>
              <a:rPr lang="en-US" b="1" kern="0" dirty="0" smtClean="0">
                <a:latin typeface="Times New Roman" pitchFamily="18" charset="0"/>
              </a:rPr>
              <a:t>Na</a:t>
            </a:r>
            <a:r>
              <a:rPr lang="en-US" b="1" kern="0" baseline="-25000" dirty="0" smtClean="0">
                <a:latin typeface="Times New Roman" pitchFamily="18" charset="0"/>
              </a:rPr>
              <a:t>2</a:t>
            </a:r>
            <a:r>
              <a:rPr lang="en-US" b="1" kern="0" dirty="0" smtClean="0">
                <a:latin typeface="Times New Roman" pitchFamily="18" charset="0"/>
              </a:rPr>
              <a:t>SO</a:t>
            </a:r>
            <a:r>
              <a:rPr lang="en-US" b="1" kern="0" baseline="-25000" dirty="0" smtClean="0">
                <a:latin typeface="Times New Roman" pitchFamily="18" charset="0"/>
              </a:rPr>
              <a:t>4</a:t>
            </a:r>
            <a:r>
              <a:rPr lang="en-US" b="1" kern="0" dirty="0" smtClean="0">
                <a:latin typeface="Times New Roman" pitchFamily="18" charset="0"/>
              </a:rPr>
              <a:t>)</a:t>
            </a:r>
            <a:r>
              <a:rPr lang="ru-RU" b="1" kern="0" dirty="0">
                <a:latin typeface="Times New Roman" pitchFamily="18" charset="0"/>
              </a:rPr>
              <a:t>.</a:t>
            </a:r>
            <a:endParaRPr lang="en-US" b="1" kern="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12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-template">
  <a:themeElements>
    <a:clrScheme name="powerpoint-template-24 13">
      <a:dk1>
        <a:srgbClr val="4D4D4D"/>
      </a:dk1>
      <a:lt1>
        <a:srgbClr val="FFFFFF"/>
      </a:lt1>
      <a:dk2>
        <a:srgbClr val="4D4D4D"/>
      </a:dk2>
      <a:lt2>
        <a:srgbClr val="045B4B"/>
      </a:lt2>
      <a:accent1>
        <a:srgbClr val="1C7C70"/>
      </a:accent1>
      <a:accent2>
        <a:srgbClr val="379690"/>
      </a:accent2>
      <a:accent3>
        <a:srgbClr val="FFFFFF"/>
      </a:accent3>
      <a:accent4>
        <a:srgbClr val="404040"/>
      </a:accent4>
      <a:accent5>
        <a:srgbClr val="ABBFBB"/>
      </a:accent5>
      <a:accent6>
        <a:srgbClr val="318782"/>
      </a:accent6>
      <a:hlink>
        <a:srgbClr val="54B2A4"/>
      </a:hlink>
      <a:folHlink>
        <a:srgbClr val="DDDDDD"/>
      </a:folHlink>
    </a:clrScheme>
    <a:fontScheme name="powerpoint-template-24">
      <a:majorFont>
        <a:latin typeface="Microsoft Sans Serif"/>
        <a:ea typeface=""/>
        <a:cs typeface=""/>
      </a:majorFont>
      <a:minorFont>
        <a:latin typeface="Microsoft Sans Serif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1">
          <a:gsLst>
            <a:gs pos="0">
              <a:schemeClr val="bg2">
                <a:gamma/>
                <a:tint val="26667"/>
                <a:invGamma/>
              </a:schemeClr>
            </a:gs>
            <a:gs pos="100000">
              <a:schemeClr val="bg2">
                <a:alpha val="14999"/>
              </a:scheme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-template-24 1">
        <a:dk1>
          <a:srgbClr val="4D4D4D"/>
        </a:dk1>
        <a:lt1>
          <a:srgbClr val="FFFFFF"/>
        </a:lt1>
        <a:dk2>
          <a:srgbClr val="4D4D4D"/>
        </a:dk2>
        <a:lt2>
          <a:srgbClr val="0C209B"/>
        </a:lt2>
        <a:accent1>
          <a:srgbClr val="2167BF"/>
        </a:accent1>
        <a:accent2>
          <a:srgbClr val="C60C0D"/>
        </a:accent2>
        <a:accent3>
          <a:srgbClr val="FFFFFF"/>
        </a:accent3>
        <a:accent4>
          <a:srgbClr val="404040"/>
        </a:accent4>
        <a:accent5>
          <a:srgbClr val="ABB8DC"/>
        </a:accent5>
        <a:accent6>
          <a:srgbClr val="B30A0B"/>
        </a:accent6>
        <a:hlink>
          <a:srgbClr val="4793C7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2">
        <a:dk1>
          <a:srgbClr val="4D4D4D"/>
        </a:dk1>
        <a:lt1>
          <a:srgbClr val="FFFFFF"/>
        </a:lt1>
        <a:dk2>
          <a:srgbClr val="4D4D4D"/>
        </a:dk2>
        <a:lt2>
          <a:srgbClr val="CC0000"/>
        </a:lt2>
        <a:accent1>
          <a:srgbClr val="FF9933"/>
        </a:accent1>
        <a:accent2>
          <a:srgbClr val="009900"/>
        </a:accent2>
        <a:accent3>
          <a:srgbClr val="FFFFFF"/>
        </a:accent3>
        <a:accent4>
          <a:srgbClr val="404040"/>
        </a:accent4>
        <a:accent5>
          <a:srgbClr val="FFCAAD"/>
        </a:accent5>
        <a:accent6>
          <a:srgbClr val="008A00"/>
        </a:accent6>
        <a:hlink>
          <a:srgbClr val="3366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3">
        <a:dk1>
          <a:srgbClr val="4D4D4D"/>
        </a:dk1>
        <a:lt1>
          <a:srgbClr val="FFFFFF"/>
        </a:lt1>
        <a:dk2>
          <a:srgbClr val="4D4D4D"/>
        </a:dk2>
        <a:lt2>
          <a:srgbClr val="93CB6A"/>
        </a:lt2>
        <a:accent1>
          <a:srgbClr val="71BE5E"/>
        </a:accent1>
        <a:accent2>
          <a:srgbClr val="A0CD6E"/>
        </a:accent2>
        <a:accent3>
          <a:srgbClr val="FFFFFF"/>
        </a:accent3>
        <a:accent4>
          <a:srgbClr val="404040"/>
        </a:accent4>
        <a:accent5>
          <a:srgbClr val="BBDBB6"/>
        </a:accent5>
        <a:accent6>
          <a:srgbClr val="91BA63"/>
        </a:accent6>
        <a:hlink>
          <a:srgbClr val="6BAB4A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4">
        <a:dk1>
          <a:srgbClr val="4D4D4D"/>
        </a:dk1>
        <a:lt1>
          <a:srgbClr val="FFFFFF"/>
        </a:lt1>
        <a:dk2>
          <a:srgbClr val="4D4D4D"/>
        </a:dk2>
        <a:lt2>
          <a:srgbClr val="189C25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5">
        <a:dk1>
          <a:srgbClr val="4D4D4D"/>
        </a:dk1>
        <a:lt1>
          <a:srgbClr val="FFFFFF"/>
        </a:lt1>
        <a:dk2>
          <a:srgbClr val="4D4D4D"/>
        </a:dk2>
        <a:lt2>
          <a:srgbClr val="E1E14F"/>
        </a:lt2>
        <a:accent1>
          <a:srgbClr val="33B642"/>
        </a:accent1>
        <a:accent2>
          <a:srgbClr val="5ED05F"/>
        </a:accent2>
        <a:accent3>
          <a:srgbClr val="FFFFFF"/>
        </a:accent3>
        <a:accent4>
          <a:srgbClr val="404040"/>
        </a:accent4>
        <a:accent5>
          <a:srgbClr val="ADD7B0"/>
        </a:accent5>
        <a:accent6>
          <a:srgbClr val="54BC55"/>
        </a:accent6>
        <a:hlink>
          <a:srgbClr val="66D1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6">
        <a:dk1>
          <a:srgbClr val="4D4D4D"/>
        </a:dk1>
        <a:lt1>
          <a:srgbClr val="FFFFFF"/>
        </a:lt1>
        <a:dk2>
          <a:srgbClr val="4D4D4D"/>
        </a:dk2>
        <a:lt2>
          <a:srgbClr val="4C8E3D"/>
        </a:lt2>
        <a:accent1>
          <a:srgbClr val="66A050"/>
        </a:accent1>
        <a:accent2>
          <a:srgbClr val="6EA552"/>
        </a:accent2>
        <a:accent3>
          <a:srgbClr val="FFFFFF"/>
        </a:accent3>
        <a:accent4>
          <a:srgbClr val="404040"/>
        </a:accent4>
        <a:accent5>
          <a:srgbClr val="B8CDB3"/>
        </a:accent5>
        <a:accent6>
          <a:srgbClr val="639549"/>
        </a:accent6>
        <a:hlink>
          <a:srgbClr val="89B96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7">
        <a:dk1>
          <a:srgbClr val="4D4D4D"/>
        </a:dk1>
        <a:lt1>
          <a:srgbClr val="FFFFFF"/>
        </a:lt1>
        <a:dk2>
          <a:srgbClr val="4D4D4D"/>
        </a:dk2>
        <a:lt2>
          <a:srgbClr val="4D7C48"/>
        </a:lt2>
        <a:accent1>
          <a:srgbClr val="599148"/>
        </a:accent1>
        <a:accent2>
          <a:srgbClr val="69A253"/>
        </a:accent2>
        <a:accent3>
          <a:srgbClr val="FFFFFF"/>
        </a:accent3>
        <a:accent4>
          <a:srgbClr val="404040"/>
        </a:accent4>
        <a:accent5>
          <a:srgbClr val="B5C7B1"/>
        </a:accent5>
        <a:accent6>
          <a:srgbClr val="5E924A"/>
        </a:accent6>
        <a:hlink>
          <a:srgbClr val="80C15D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8">
        <a:dk1>
          <a:srgbClr val="4D4D4D"/>
        </a:dk1>
        <a:lt1>
          <a:srgbClr val="FFFFFF"/>
        </a:lt1>
        <a:dk2>
          <a:srgbClr val="4D4D4D"/>
        </a:dk2>
        <a:lt2>
          <a:srgbClr val="467F20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9">
        <a:dk1>
          <a:srgbClr val="4D4D4D"/>
        </a:dk1>
        <a:lt1>
          <a:srgbClr val="FFFFFF"/>
        </a:lt1>
        <a:dk2>
          <a:srgbClr val="4D4D4D"/>
        </a:dk2>
        <a:lt2>
          <a:srgbClr val="8A9BA5"/>
        </a:lt2>
        <a:accent1>
          <a:srgbClr val="5CA822"/>
        </a:accent1>
        <a:accent2>
          <a:srgbClr val="66C022"/>
        </a:accent2>
        <a:accent3>
          <a:srgbClr val="FFFFFF"/>
        </a:accent3>
        <a:accent4>
          <a:srgbClr val="404040"/>
        </a:accent4>
        <a:accent5>
          <a:srgbClr val="B5D1AB"/>
        </a:accent5>
        <a:accent6>
          <a:srgbClr val="5CAE1E"/>
        </a:accent6>
        <a:hlink>
          <a:srgbClr val="71CF21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0">
        <a:dk1>
          <a:srgbClr val="4D4D4D"/>
        </a:dk1>
        <a:lt1>
          <a:srgbClr val="FFFFFF"/>
        </a:lt1>
        <a:dk2>
          <a:srgbClr val="4D4D4D"/>
        </a:dk2>
        <a:lt2>
          <a:srgbClr val="51873B"/>
        </a:lt2>
        <a:accent1>
          <a:srgbClr val="669E4B"/>
        </a:accent1>
        <a:accent2>
          <a:srgbClr val="79B25C"/>
        </a:accent2>
        <a:accent3>
          <a:srgbClr val="FFFFFF"/>
        </a:accent3>
        <a:accent4>
          <a:srgbClr val="404040"/>
        </a:accent4>
        <a:accent5>
          <a:srgbClr val="B8CCB1"/>
        </a:accent5>
        <a:accent6>
          <a:srgbClr val="6DA153"/>
        </a:accent6>
        <a:hlink>
          <a:srgbClr val="92CB6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1">
        <a:dk1>
          <a:srgbClr val="4D4D4D"/>
        </a:dk1>
        <a:lt1>
          <a:srgbClr val="FFFFFF"/>
        </a:lt1>
        <a:dk2>
          <a:srgbClr val="4D4D4D"/>
        </a:dk2>
        <a:lt2>
          <a:srgbClr val="0E7E24"/>
        </a:lt2>
        <a:accent1>
          <a:srgbClr val="369026"/>
        </a:accent1>
        <a:accent2>
          <a:srgbClr val="57A025"/>
        </a:accent2>
        <a:accent3>
          <a:srgbClr val="FFFFFF"/>
        </a:accent3>
        <a:accent4>
          <a:srgbClr val="404040"/>
        </a:accent4>
        <a:accent5>
          <a:srgbClr val="AEC6AC"/>
        </a:accent5>
        <a:accent6>
          <a:srgbClr val="4E9120"/>
        </a:accent6>
        <a:hlink>
          <a:srgbClr val="73B023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2">
        <a:dk1>
          <a:srgbClr val="4D4D4D"/>
        </a:dk1>
        <a:lt1>
          <a:srgbClr val="FFFFFF"/>
        </a:lt1>
        <a:dk2>
          <a:srgbClr val="4D4D4D"/>
        </a:dk2>
        <a:lt2>
          <a:srgbClr val="015802"/>
        </a:lt2>
        <a:accent1>
          <a:srgbClr val="016E01"/>
        </a:accent1>
        <a:accent2>
          <a:srgbClr val="019003"/>
        </a:accent2>
        <a:accent3>
          <a:srgbClr val="FFFFFF"/>
        </a:accent3>
        <a:accent4>
          <a:srgbClr val="404040"/>
        </a:accent4>
        <a:accent5>
          <a:srgbClr val="AABAAA"/>
        </a:accent5>
        <a:accent6>
          <a:srgbClr val="018202"/>
        </a:accent6>
        <a:hlink>
          <a:srgbClr val="01A60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-template-24 13">
        <a:dk1>
          <a:srgbClr val="4D4D4D"/>
        </a:dk1>
        <a:lt1>
          <a:srgbClr val="FFFFFF"/>
        </a:lt1>
        <a:dk2>
          <a:srgbClr val="4D4D4D"/>
        </a:dk2>
        <a:lt2>
          <a:srgbClr val="045B4B"/>
        </a:lt2>
        <a:accent1>
          <a:srgbClr val="1C7C70"/>
        </a:accent1>
        <a:accent2>
          <a:srgbClr val="379690"/>
        </a:accent2>
        <a:accent3>
          <a:srgbClr val="FFFFFF"/>
        </a:accent3>
        <a:accent4>
          <a:srgbClr val="404040"/>
        </a:accent4>
        <a:accent5>
          <a:srgbClr val="ABBFBB"/>
        </a:accent5>
        <a:accent6>
          <a:srgbClr val="318782"/>
        </a:accent6>
        <a:hlink>
          <a:srgbClr val="54B2A4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powerpoint-template</Template>
  <TotalTime>3478</TotalTime>
  <Words>1718</Words>
  <Application>Microsoft Office PowerPoint</Application>
  <PresentationFormat>Экран (4:3)</PresentationFormat>
  <Paragraphs>477</Paragraphs>
  <Slides>31</Slides>
  <Notes>13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3" baseType="lpstr">
      <vt:lpstr>powerpoint-template</vt:lpstr>
      <vt:lpstr>Тема Office</vt:lpstr>
      <vt:lpstr>Гидролиз солей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Таблица растворимости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РОЛЬ  ГИДРОЛИЗА В ПРИРОДЕ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Олег</dc:creator>
  <cp:lastModifiedBy>Лиля</cp:lastModifiedBy>
  <cp:revision>69</cp:revision>
  <cp:lastPrinted>2020-04-15T06:39:04Z</cp:lastPrinted>
  <dcterms:created xsi:type="dcterms:W3CDTF">2012-08-03T05:35:41Z</dcterms:created>
  <dcterms:modified xsi:type="dcterms:W3CDTF">2020-04-19T10:39:43Z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183641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D5.0.3</vt:lpwstr>
  </property>
</Properties>
</file>